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Quicksand" charset="1" panose="00000000000000000000"/>
      <p:regular r:id="rId16"/>
    </p:embeddedFont>
    <p:embeddedFont>
      <p:font typeface="Quicksand Bold" charset="1" panose="00000000000000000000"/>
      <p:regular r:id="rId17"/>
    </p:embeddedFont>
    <p:embeddedFont>
      <p:font typeface="Quicksand Light" charset="1" panose="00000000000000000000"/>
      <p:regular r:id="rId18"/>
    </p:embeddedFont>
    <p:embeddedFont>
      <p:font typeface="Quicksand Medium" charset="1" panose="00000000000000000000"/>
      <p:regular r:id="rId19"/>
    </p:embeddedFont>
    <p:embeddedFont>
      <p:font typeface="Quicksand Semi-Bold" charset="1" panose="00000000000000000000"/>
      <p:regular r:id="rId20"/>
    </p:embeddedFont>
    <p:embeddedFont>
      <p:font typeface="Paytone One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9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jpeg" Type="http://schemas.openxmlformats.org/officeDocument/2006/relationships/image"/><Relationship Id="rId4" Target="../media/image34.jpeg" Type="http://schemas.openxmlformats.org/officeDocument/2006/relationships/image"/><Relationship Id="rId5" Target="../media/image35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123617" y="-3135982"/>
            <a:ext cx="8201006" cy="5478580"/>
            <a:chOff x="0" y="0"/>
            <a:chExt cx="8201012" cy="54785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23569" y="3135884"/>
              <a:ext cx="7000621" cy="2279142"/>
            </a:xfrm>
            <a:custGeom>
              <a:avLst/>
              <a:gdLst/>
              <a:ahLst/>
              <a:cxnLst/>
              <a:rect r="r" b="b" t="t" l="l"/>
              <a:pathLst>
                <a:path h="2279142" w="7000621">
                  <a:moveTo>
                    <a:pt x="0" y="127"/>
                  </a:moveTo>
                  <a:lnTo>
                    <a:pt x="0" y="1706499"/>
                  </a:lnTo>
                  <a:cubicBezTo>
                    <a:pt x="80264" y="1758188"/>
                    <a:pt x="165989" y="1806702"/>
                    <a:pt x="252095" y="1864106"/>
                  </a:cubicBezTo>
                  <a:cubicBezTo>
                    <a:pt x="547751" y="2064004"/>
                    <a:pt x="1055878" y="2266569"/>
                    <a:pt x="1457071" y="2278126"/>
                  </a:cubicBezTo>
                  <a:cubicBezTo>
                    <a:pt x="1492631" y="2278761"/>
                    <a:pt x="1529080" y="2279142"/>
                    <a:pt x="1566037" y="2279142"/>
                  </a:cubicBezTo>
                  <a:cubicBezTo>
                    <a:pt x="1785493" y="2279142"/>
                    <a:pt x="2023618" y="2265934"/>
                    <a:pt x="2216658" y="2215896"/>
                  </a:cubicBezTo>
                  <a:cubicBezTo>
                    <a:pt x="2702941" y="2088769"/>
                    <a:pt x="3319780" y="1745742"/>
                    <a:pt x="3721608" y="1452880"/>
                  </a:cubicBezTo>
                  <a:cubicBezTo>
                    <a:pt x="3953891" y="1282954"/>
                    <a:pt x="4191635" y="1054989"/>
                    <a:pt x="4464812" y="963422"/>
                  </a:cubicBezTo>
                  <a:cubicBezTo>
                    <a:pt x="4552442" y="933958"/>
                    <a:pt x="4642866" y="924560"/>
                    <a:pt x="4736338" y="924560"/>
                  </a:cubicBezTo>
                  <a:cubicBezTo>
                    <a:pt x="4896485" y="924560"/>
                    <a:pt x="5065776" y="951865"/>
                    <a:pt x="5245608" y="951865"/>
                  </a:cubicBezTo>
                  <a:cubicBezTo>
                    <a:pt x="5247386" y="951865"/>
                    <a:pt x="5249037" y="951865"/>
                    <a:pt x="5250815" y="951865"/>
                  </a:cubicBezTo>
                  <a:cubicBezTo>
                    <a:pt x="6012180" y="943356"/>
                    <a:pt x="6711569" y="941197"/>
                    <a:pt x="7000621" y="11049"/>
                  </a:cubicBezTo>
                  <a:cubicBezTo>
                    <a:pt x="6999605" y="7366"/>
                    <a:pt x="6998589" y="3683"/>
                    <a:pt x="6997700" y="0"/>
                  </a:cubicBezTo>
                  <a:close/>
                </a:path>
              </a:pathLst>
            </a:custGeom>
            <a:solidFill>
              <a:srgbClr val="C3714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3569" y="3136010"/>
              <a:ext cx="6687185" cy="1970151"/>
            </a:xfrm>
            <a:custGeom>
              <a:avLst/>
              <a:gdLst/>
              <a:ahLst/>
              <a:cxnLst/>
              <a:rect r="r" b="b" t="t" l="l"/>
              <a:pathLst>
                <a:path h="1970151" w="6687185">
                  <a:moveTo>
                    <a:pt x="0" y="1"/>
                  </a:moveTo>
                  <a:lnTo>
                    <a:pt x="0" y="1515873"/>
                  </a:lnTo>
                  <a:lnTo>
                    <a:pt x="0" y="1515873"/>
                  </a:lnTo>
                  <a:cubicBezTo>
                    <a:pt x="20066" y="1528446"/>
                    <a:pt x="40259" y="1541527"/>
                    <a:pt x="60452" y="1554989"/>
                  </a:cubicBezTo>
                  <a:cubicBezTo>
                    <a:pt x="356108" y="1754887"/>
                    <a:pt x="864235" y="1957579"/>
                    <a:pt x="1265555" y="1969136"/>
                  </a:cubicBezTo>
                  <a:cubicBezTo>
                    <a:pt x="1301242" y="1969771"/>
                    <a:pt x="1337691" y="1970152"/>
                    <a:pt x="1374648" y="1970152"/>
                  </a:cubicBezTo>
                  <a:cubicBezTo>
                    <a:pt x="1594104" y="1970152"/>
                    <a:pt x="1832102" y="1956943"/>
                    <a:pt x="2025142" y="1906905"/>
                  </a:cubicBezTo>
                  <a:cubicBezTo>
                    <a:pt x="2511425" y="1779778"/>
                    <a:pt x="3128391" y="1436752"/>
                    <a:pt x="3530092" y="1143889"/>
                  </a:cubicBezTo>
                  <a:cubicBezTo>
                    <a:pt x="3762375" y="973836"/>
                    <a:pt x="4000119" y="745871"/>
                    <a:pt x="4273423" y="654431"/>
                  </a:cubicBezTo>
                  <a:cubicBezTo>
                    <a:pt x="4361053" y="624967"/>
                    <a:pt x="4451477" y="615569"/>
                    <a:pt x="4544949" y="615569"/>
                  </a:cubicBezTo>
                  <a:cubicBezTo>
                    <a:pt x="4705096" y="615569"/>
                    <a:pt x="4874387" y="642874"/>
                    <a:pt x="5054346" y="642874"/>
                  </a:cubicBezTo>
                  <a:cubicBezTo>
                    <a:pt x="5055997" y="642874"/>
                    <a:pt x="5057775" y="642874"/>
                    <a:pt x="5059426" y="642874"/>
                  </a:cubicBezTo>
                  <a:cubicBezTo>
                    <a:pt x="5728843" y="635381"/>
                    <a:pt x="6350508" y="632841"/>
                    <a:pt x="6687185" y="0"/>
                  </a:cubicBezTo>
                  <a:close/>
                </a:path>
              </a:pathLst>
            </a:custGeom>
            <a:solidFill>
              <a:srgbClr val="DCC3AC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520834" y="-63027"/>
            <a:ext cx="971093" cy="973931"/>
          </a:xfrm>
          <a:custGeom>
            <a:avLst/>
            <a:gdLst/>
            <a:ahLst/>
            <a:cxnLst/>
            <a:rect r="r" b="b" t="t" l="l"/>
            <a:pathLst>
              <a:path h="973931" w="971093">
                <a:moveTo>
                  <a:pt x="0" y="0"/>
                </a:moveTo>
                <a:lnTo>
                  <a:pt x="971093" y="0"/>
                </a:lnTo>
                <a:lnTo>
                  <a:pt x="971093" y="973931"/>
                </a:lnTo>
                <a:lnTo>
                  <a:pt x="0" y="973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5509824" y="-63027"/>
            <a:ext cx="2841679" cy="2345855"/>
            <a:chOff x="0" y="0"/>
            <a:chExt cx="2841676" cy="23458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2714625" cy="1433322"/>
            </a:xfrm>
            <a:custGeom>
              <a:avLst/>
              <a:gdLst/>
              <a:ahLst/>
              <a:cxnLst/>
              <a:rect r="r" b="b" t="t" l="l"/>
              <a:pathLst>
                <a:path h="1433322" w="2714625">
                  <a:moveTo>
                    <a:pt x="716534" y="0"/>
                  </a:moveTo>
                  <a:lnTo>
                    <a:pt x="646303" y="3429"/>
                  </a:lnTo>
                  <a:cubicBezTo>
                    <a:pt x="622935" y="5715"/>
                    <a:pt x="599821" y="9144"/>
                    <a:pt x="576707" y="13716"/>
                  </a:cubicBezTo>
                  <a:lnTo>
                    <a:pt x="508508" y="30861"/>
                  </a:lnTo>
                  <a:cubicBezTo>
                    <a:pt x="486029" y="37719"/>
                    <a:pt x="463931" y="45593"/>
                    <a:pt x="442341" y="54610"/>
                  </a:cubicBezTo>
                  <a:lnTo>
                    <a:pt x="378714" y="84709"/>
                  </a:lnTo>
                  <a:cubicBezTo>
                    <a:pt x="358013" y="95758"/>
                    <a:pt x="337947" y="107823"/>
                    <a:pt x="318389" y="120904"/>
                  </a:cubicBezTo>
                  <a:lnTo>
                    <a:pt x="261874" y="162814"/>
                  </a:lnTo>
                  <a:cubicBezTo>
                    <a:pt x="243713" y="177673"/>
                    <a:pt x="226314" y="193421"/>
                    <a:pt x="209804" y="210058"/>
                  </a:cubicBezTo>
                  <a:lnTo>
                    <a:pt x="162560" y="262128"/>
                  </a:lnTo>
                  <a:cubicBezTo>
                    <a:pt x="147701" y="280289"/>
                    <a:pt x="133731" y="299085"/>
                    <a:pt x="120650" y="318643"/>
                  </a:cubicBezTo>
                  <a:lnTo>
                    <a:pt x="84455" y="378968"/>
                  </a:lnTo>
                  <a:cubicBezTo>
                    <a:pt x="73406" y="399669"/>
                    <a:pt x="63373" y="420878"/>
                    <a:pt x="54356" y="442595"/>
                  </a:cubicBezTo>
                  <a:lnTo>
                    <a:pt x="30861" y="508508"/>
                  </a:lnTo>
                  <a:cubicBezTo>
                    <a:pt x="24003" y="530987"/>
                    <a:pt x="18415" y="553720"/>
                    <a:pt x="13716" y="576707"/>
                  </a:cubicBezTo>
                  <a:lnTo>
                    <a:pt x="3429" y="646303"/>
                  </a:lnTo>
                  <a:cubicBezTo>
                    <a:pt x="1143" y="669671"/>
                    <a:pt x="0" y="693166"/>
                    <a:pt x="0" y="716534"/>
                  </a:cubicBezTo>
                  <a:lnTo>
                    <a:pt x="3429" y="786765"/>
                  </a:lnTo>
                  <a:cubicBezTo>
                    <a:pt x="5715" y="810133"/>
                    <a:pt x="9144" y="833247"/>
                    <a:pt x="13716" y="856361"/>
                  </a:cubicBezTo>
                  <a:lnTo>
                    <a:pt x="30861" y="924560"/>
                  </a:lnTo>
                  <a:cubicBezTo>
                    <a:pt x="37719" y="947039"/>
                    <a:pt x="45593" y="969137"/>
                    <a:pt x="54610" y="990727"/>
                  </a:cubicBezTo>
                  <a:lnTo>
                    <a:pt x="84709" y="1054354"/>
                  </a:lnTo>
                  <a:cubicBezTo>
                    <a:pt x="95758" y="1075055"/>
                    <a:pt x="107823" y="1095121"/>
                    <a:pt x="120904" y="1114679"/>
                  </a:cubicBezTo>
                  <a:lnTo>
                    <a:pt x="162814" y="1171194"/>
                  </a:lnTo>
                  <a:cubicBezTo>
                    <a:pt x="177673" y="1189355"/>
                    <a:pt x="193421" y="1206754"/>
                    <a:pt x="210058" y="1223264"/>
                  </a:cubicBezTo>
                  <a:lnTo>
                    <a:pt x="262128" y="1270508"/>
                  </a:lnTo>
                  <a:cubicBezTo>
                    <a:pt x="280289" y="1285367"/>
                    <a:pt x="299085" y="1299337"/>
                    <a:pt x="318643" y="1312418"/>
                  </a:cubicBezTo>
                  <a:lnTo>
                    <a:pt x="378968" y="1348613"/>
                  </a:lnTo>
                  <a:cubicBezTo>
                    <a:pt x="399669" y="1359662"/>
                    <a:pt x="420878" y="1369695"/>
                    <a:pt x="442595" y="1378712"/>
                  </a:cubicBezTo>
                  <a:lnTo>
                    <a:pt x="508762" y="1402461"/>
                  </a:lnTo>
                  <a:cubicBezTo>
                    <a:pt x="531241" y="1409319"/>
                    <a:pt x="553974" y="1414907"/>
                    <a:pt x="576961" y="1419606"/>
                  </a:cubicBezTo>
                  <a:lnTo>
                    <a:pt x="646557" y="1429893"/>
                  </a:lnTo>
                  <a:cubicBezTo>
                    <a:pt x="669925" y="1432179"/>
                    <a:pt x="693293" y="1433322"/>
                    <a:pt x="716788" y="1433322"/>
                  </a:cubicBezTo>
                  <a:lnTo>
                    <a:pt x="2714625" y="1433322"/>
                  </a:lnTo>
                  <a:lnTo>
                    <a:pt x="2714625" y="0"/>
                  </a:lnTo>
                  <a:close/>
                </a:path>
              </a:pathLst>
            </a:custGeom>
            <a:solidFill>
              <a:srgbClr val="D7A86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257046" y="650494"/>
              <a:ext cx="1520571" cy="1630934"/>
            </a:xfrm>
            <a:custGeom>
              <a:avLst/>
              <a:gdLst/>
              <a:ahLst/>
              <a:cxnLst/>
              <a:rect r="r" b="b" t="t" l="l"/>
              <a:pathLst>
                <a:path h="1630934" w="1520571">
                  <a:moveTo>
                    <a:pt x="817626" y="0"/>
                  </a:moveTo>
                  <a:cubicBezTo>
                    <a:pt x="804291" y="0"/>
                    <a:pt x="790829" y="381"/>
                    <a:pt x="777494" y="1016"/>
                  </a:cubicBezTo>
                  <a:lnTo>
                    <a:pt x="737489" y="3937"/>
                  </a:lnTo>
                  <a:cubicBezTo>
                    <a:pt x="724154" y="5207"/>
                    <a:pt x="710946" y="6858"/>
                    <a:pt x="697611" y="8890"/>
                  </a:cubicBezTo>
                  <a:lnTo>
                    <a:pt x="658114" y="15748"/>
                  </a:lnTo>
                  <a:cubicBezTo>
                    <a:pt x="645033" y="18415"/>
                    <a:pt x="631952" y="21336"/>
                    <a:pt x="618998" y="24511"/>
                  </a:cubicBezTo>
                  <a:lnTo>
                    <a:pt x="580263" y="35179"/>
                  </a:lnTo>
                  <a:cubicBezTo>
                    <a:pt x="567436" y="39116"/>
                    <a:pt x="554736" y="43307"/>
                    <a:pt x="542163" y="47752"/>
                  </a:cubicBezTo>
                  <a:lnTo>
                    <a:pt x="504698" y="62230"/>
                  </a:lnTo>
                  <a:cubicBezTo>
                    <a:pt x="492379" y="67310"/>
                    <a:pt x="480060" y="72771"/>
                    <a:pt x="467995" y="78486"/>
                  </a:cubicBezTo>
                  <a:lnTo>
                    <a:pt x="432054" y="96647"/>
                  </a:lnTo>
                  <a:cubicBezTo>
                    <a:pt x="420243" y="102997"/>
                    <a:pt x="408559" y="109601"/>
                    <a:pt x="397129" y="116459"/>
                  </a:cubicBezTo>
                  <a:lnTo>
                    <a:pt x="363220" y="137922"/>
                  </a:lnTo>
                  <a:cubicBezTo>
                    <a:pt x="352044" y="145415"/>
                    <a:pt x="341122" y="153035"/>
                    <a:pt x="330454" y="161036"/>
                  </a:cubicBezTo>
                  <a:lnTo>
                    <a:pt x="298831" y="185674"/>
                  </a:lnTo>
                  <a:cubicBezTo>
                    <a:pt x="288544" y="194183"/>
                    <a:pt x="278384" y="202946"/>
                    <a:pt x="268478" y="211836"/>
                  </a:cubicBezTo>
                  <a:lnTo>
                    <a:pt x="239395" y="239522"/>
                  </a:lnTo>
                  <a:cubicBezTo>
                    <a:pt x="229870" y="249047"/>
                    <a:pt x="220726" y="258699"/>
                    <a:pt x="211709" y="268605"/>
                  </a:cubicBezTo>
                  <a:lnTo>
                    <a:pt x="185547" y="298958"/>
                  </a:lnTo>
                  <a:cubicBezTo>
                    <a:pt x="177038" y="309245"/>
                    <a:pt x="168783" y="319913"/>
                    <a:pt x="160909" y="330581"/>
                  </a:cubicBezTo>
                  <a:lnTo>
                    <a:pt x="137795" y="363347"/>
                  </a:lnTo>
                  <a:cubicBezTo>
                    <a:pt x="130302" y="374523"/>
                    <a:pt x="123190" y="385826"/>
                    <a:pt x="116332" y="397256"/>
                  </a:cubicBezTo>
                  <a:lnTo>
                    <a:pt x="96520" y="432181"/>
                  </a:lnTo>
                  <a:cubicBezTo>
                    <a:pt x="90170" y="443992"/>
                    <a:pt x="84201" y="455930"/>
                    <a:pt x="78486" y="467995"/>
                  </a:cubicBezTo>
                  <a:lnTo>
                    <a:pt x="62230" y="504698"/>
                  </a:lnTo>
                  <a:cubicBezTo>
                    <a:pt x="57150" y="517017"/>
                    <a:pt x="52324" y="529590"/>
                    <a:pt x="47752" y="542163"/>
                  </a:cubicBezTo>
                  <a:lnTo>
                    <a:pt x="35179" y="580263"/>
                  </a:lnTo>
                  <a:cubicBezTo>
                    <a:pt x="31242" y="593090"/>
                    <a:pt x="27686" y="605917"/>
                    <a:pt x="24511" y="618998"/>
                  </a:cubicBezTo>
                  <a:lnTo>
                    <a:pt x="15748" y="658114"/>
                  </a:lnTo>
                  <a:cubicBezTo>
                    <a:pt x="13081" y="671195"/>
                    <a:pt x="10795" y="684403"/>
                    <a:pt x="8890" y="697611"/>
                  </a:cubicBezTo>
                  <a:lnTo>
                    <a:pt x="3937" y="737489"/>
                  </a:lnTo>
                  <a:cubicBezTo>
                    <a:pt x="2667" y="750824"/>
                    <a:pt x="1651" y="764159"/>
                    <a:pt x="1016" y="777494"/>
                  </a:cubicBezTo>
                  <a:lnTo>
                    <a:pt x="0" y="817626"/>
                  </a:lnTo>
                  <a:cubicBezTo>
                    <a:pt x="0" y="830961"/>
                    <a:pt x="381" y="844423"/>
                    <a:pt x="1016" y="857758"/>
                  </a:cubicBezTo>
                  <a:lnTo>
                    <a:pt x="3937" y="897763"/>
                  </a:lnTo>
                  <a:cubicBezTo>
                    <a:pt x="5207" y="911098"/>
                    <a:pt x="6858" y="924306"/>
                    <a:pt x="8890" y="937641"/>
                  </a:cubicBezTo>
                  <a:lnTo>
                    <a:pt x="15748" y="977138"/>
                  </a:lnTo>
                  <a:cubicBezTo>
                    <a:pt x="18415" y="990219"/>
                    <a:pt x="21336" y="1003300"/>
                    <a:pt x="24511" y="1016254"/>
                  </a:cubicBezTo>
                  <a:lnTo>
                    <a:pt x="35179" y="1054989"/>
                  </a:lnTo>
                  <a:cubicBezTo>
                    <a:pt x="39116" y="1067816"/>
                    <a:pt x="43307" y="1080516"/>
                    <a:pt x="47752" y="1093089"/>
                  </a:cubicBezTo>
                  <a:lnTo>
                    <a:pt x="62230" y="1130554"/>
                  </a:lnTo>
                  <a:cubicBezTo>
                    <a:pt x="67310" y="1142873"/>
                    <a:pt x="72771" y="1155192"/>
                    <a:pt x="78486" y="1167257"/>
                  </a:cubicBezTo>
                  <a:lnTo>
                    <a:pt x="96520" y="1203071"/>
                  </a:lnTo>
                  <a:cubicBezTo>
                    <a:pt x="102870" y="1214882"/>
                    <a:pt x="109474" y="1226566"/>
                    <a:pt x="116332" y="1237996"/>
                  </a:cubicBezTo>
                  <a:lnTo>
                    <a:pt x="137795" y="1271905"/>
                  </a:lnTo>
                  <a:cubicBezTo>
                    <a:pt x="145288" y="1283081"/>
                    <a:pt x="152908" y="1294003"/>
                    <a:pt x="160909" y="1304671"/>
                  </a:cubicBezTo>
                  <a:lnTo>
                    <a:pt x="185547" y="1336294"/>
                  </a:lnTo>
                  <a:cubicBezTo>
                    <a:pt x="194056" y="1346581"/>
                    <a:pt x="202819" y="1356741"/>
                    <a:pt x="211709" y="1366647"/>
                  </a:cubicBezTo>
                  <a:lnTo>
                    <a:pt x="239395" y="1395730"/>
                  </a:lnTo>
                  <a:cubicBezTo>
                    <a:pt x="248920" y="1405255"/>
                    <a:pt x="258572" y="1414399"/>
                    <a:pt x="268478" y="1423416"/>
                  </a:cubicBezTo>
                  <a:lnTo>
                    <a:pt x="298831" y="1449578"/>
                  </a:lnTo>
                  <a:cubicBezTo>
                    <a:pt x="309118" y="1458087"/>
                    <a:pt x="319786" y="1466342"/>
                    <a:pt x="330454" y="1474216"/>
                  </a:cubicBezTo>
                  <a:lnTo>
                    <a:pt x="363220" y="1497330"/>
                  </a:lnTo>
                  <a:cubicBezTo>
                    <a:pt x="374396" y="1504823"/>
                    <a:pt x="385699" y="1511935"/>
                    <a:pt x="397129" y="1518793"/>
                  </a:cubicBezTo>
                  <a:lnTo>
                    <a:pt x="432054" y="1538605"/>
                  </a:lnTo>
                  <a:cubicBezTo>
                    <a:pt x="443865" y="1544955"/>
                    <a:pt x="455803" y="1550924"/>
                    <a:pt x="467868" y="1556639"/>
                  </a:cubicBezTo>
                  <a:lnTo>
                    <a:pt x="504571" y="1572895"/>
                  </a:lnTo>
                  <a:cubicBezTo>
                    <a:pt x="516890" y="1577975"/>
                    <a:pt x="529463" y="1582801"/>
                    <a:pt x="542036" y="1587373"/>
                  </a:cubicBezTo>
                  <a:lnTo>
                    <a:pt x="580136" y="1599946"/>
                  </a:lnTo>
                  <a:cubicBezTo>
                    <a:pt x="592963" y="1603883"/>
                    <a:pt x="605790" y="1607439"/>
                    <a:pt x="618871" y="1610614"/>
                  </a:cubicBezTo>
                  <a:lnTo>
                    <a:pt x="657987" y="1619377"/>
                  </a:lnTo>
                  <a:cubicBezTo>
                    <a:pt x="671068" y="1622044"/>
                    <a:pt x="684276" y="1624330"/>
                    <a:pt x="697484" y="1626235"/>
                  </a:cubicBezTo>
                  <a:lnTo>
                    <a:pt x="735965" y="1630934"/>
                  </a:lnTo>
                  <a:lnTo>
                    <a:pt x="899287" y="1630934"/>
                  </a:lnTo>
                  <a:cubicBezTo>
                    <a:pt x="912114" y="1629664"/>
                    <a:pt x="924814" y="1628013"/>
                    <a:pt x="937514" y="1626235"/>
                  </a:cubicBezTo>
                  <a:lnTo>
                    <a:pt x="977011" y="1619377"/>
                  </a:lnTo>
                  <a:cubicBezTo>
                    <a:pt x="990092" y="1616710"/>
                    <a:pt x="1003173" y="1613789"/>
                    <a:pt x="1016127" y="1610614"/>
                  </a:cubicBezTo>
                  <a:lnTo>
                    <a:pt x="1054862" y="1599946"/>
                  </a:lnTo>
                  <a:cubicBezTo>
                    <a:pt x="1067689" y="1596009"/>
                    <a:pt x="1080389" y="1591818"/>
                    <a:pt x="1092962" y="1587373"/>
                  </a:cubicBezTo>
                  <a:lnTo>
                    <a:pt x="1130427" y="1572895"/>
                  </a:lnTo>
                  <a:cubicBezTo>
                    <a:pt x="1142746" y="1567815"/>
                    <a:pt x="1155065" y="1562354"/>
                    <a:pt x="1167130" y="1556639"/>
                  </a:cubicBezTo>
                  <a:lnTo>
                    <a:pt x="1202944" y="1538605"/>
                  </a:lnTo>
                  <a:cubicBezTo>
                    <a:pt x="1214755" y="1532255"/>
                    <a:pt x="1226439" y="1525651"/>
                    <a:pt x="1237869" y="1518793"/>
                  </a:cubicBezTo>
                  <a:lnTo>
                    <a:pt x="1271778" y="1497330"/>
                  </a:lnTo>
                  <a:cubicBezTo>
                    <a:pt x="1282954" y="1489837"/>
                    <a:pt x="1293876" y="1482217"/>
                    <a:pt x="1304544" y="1474216"/>
                  </a:cubicBezTo>
                  <a:lnTo>
                    <a:pt x="1336167" y="1449578"/>
                  </a:lnTo>
                  <a:cubicBezTo>
                    <a:pt x="1346454" y="1441069"/>
                    <a:pt x="1356614" y="1432306"/>
                    <a:pt x="1366520" y="1423416"/>
                  </a:cubicBezTo>
                  <a:lnTo>
                    <a:pt x="1395603" y="1395730"/>
                  </a:lnTo>
                  <a:cubicBezTo>
                    <a:pt x="1405128" y="1386205"/>
                    <a:pt x="1414272" y="1376553"/>
                    <a:pt x="1423289" y="1366647"/>
                  </a:cubicBezTo>
                  <a:lnTo>
                    <a:pt x="1449451" y="1336294"/>
                  </a:lnTo>
                  <a:cubicBezTo>
                    <a:pt x="1457960" y="1326007"/>
                    <a:pt x="1466215" y="1315339"/>
                    <a:pt x="1474089" y="1304671"/>
                  </a:cubicBezTo>
                  <a:lnTo>
                    <a:pt x="1497203" y="1271905"/>
                  </a:lnTo>
                  <a:cubicBezTo>
                    <a:pt x="1504696" y="1260729"/>
                    <a:pt x="1511808" y="1249426"/>
                    <a:pt x="1518666" y="1237996"/>
                  </a:cubicBezTo>
                  <a:lnTo>
                    <a:pt x="1520571" y="1234694"/>
                  </a:lnTo>
                  <a:lnTo>
                    <a:pt x="1520571" y="400685"/>
                  </a:lnTo>
                  <a:lnTo>
                    <a:pt x="1520571" y="400685"/>
                  </a:lnTo>
                  <a:cubicBezTo>
                    <a:pt x="1519936" y="399669"/>
                    <a:pt x="1519301" y="398526"/>
                    <a:pt x="1518666" y="397510"/>
                  </a:cubicBezTo>
                  <a:lnTo>
                    <a:pt x="1497203" y="363601"/>
                  </a:lnTo>
                  <a:cubicBezTo>
                    <a:pt x="1489710" y="352425"/>
                    <a:pt x="1482090" y="341503"/>
                    <a:pt x="1474089" y="330835"/>
                  </a:cubicBezTo>
                  <a:lnTo>
                    <a:pt x="1449451" y="299212"/>
                  </a:lnTo>
                  <a:cubicBezTo>
                    <a:pt x="1440942" y="288925"/>
                    <a:pt x="1432179" y="278765"/>
                    <a:pt x="1423289" y="268859"/>
                  </a:cubicBezTo>
                  <a:lnTo>
                    <a:pt x="1395603" y="239776"/>
                  </a:lnTo>
                  <a:cubicBezTo>
                    <a:pt x="1386078" y="230251"/>
                    <a:pt x="1376426" y="221107"/>
                    <a:pt x="1366520" y="212090"/>
                  </a:cubicBezTo>
                  <a:lnTo>
                    <a:pt x="1336167" y="185928"/>
                  </a:lnTo>
                  <a:cubicBezTo>
                    <a:pt x="1325880" y="177419"/>
                    <a:pt x="1315212" y="169164"/>
                    <a:pt x="1304544" y="161290"/>
                  </a:cubicBezTo>
                  <a:lnTo>
                    <a:pt x="1271778" y="138176"/>
                  </a:lnTo>
                  <a:cubicBezTo>
                    <a:pt x="1260602" y="130683"/>
                    <a:pt x="1249299" y="123571"/>
                    <a:pt x="1237869" y="116713"/>
                  </a:cubicBezTo>
                  <a:lnTo>
                    <a:pt x="1202944" y="96901"/>
                  </a:lnTo>
                  <a:cubicBezTo>
                    <a:pt x="1191133" y="90551"/>
                    <a:pt x="1179195" y="84582"/>
                    <a:pt x="1167130" y="78867"/>
                  </a:cubicBezTo>
                  <a:lnTo>
                    <a:pt x="1130427" y="62611"/>
                  </a:lnTo>
                  <a:cubicBezTo>
                    <a:pt x="1118108" y="57531"/>
                    <a:pt x="1105535" y="52705"/>
                    <a:pt x="1092962" y="48133"/>
                  </a:cubicBezTo>
                  <a:lnTo>
                    <a:pt x="1054862" y="35560"/>
                  </a:lnTo>
                  <a:cubicBezTo>
                    <a:pt x="1042035" y="31623"/>
                    <a:pt x="1029208" y="28067"/>
                    <a:pt x="1016127" y="24892"/>
                  </a:cubicBezTo>
                  <a:lnTo>
                    <a:pt x="977011" y="16129"/>
                  </a:lnTo>
                  <a:cubicBezTo>
                    <a:pt x="963930" y="13462"/>
                    <a:pt x="950722" y="11176"/>
                    <a:pt x="937514" y="9271"/>
                  </a:cubicBezTo>
                  <a:lnTo>
                    <a:pt x="897636" y="4318"/>
                  </a:lnTo>
                  <a:cubicBezTo>
                    <a:pt x="884301" y="3048"/>
                    <a:pt x="870966" y="2032"/>
                    <a:pt x="857631" y="1397"/>
                  </a:cubicBezTo>
                  <a:lnTo>
                    <a:pt x="817499" y="381"/>
                  </a:lnTo>
                  <a:close/>
                </a:path>
              </a:pathLst>
            </a:custGeom>
            <a:solidFill>
              <a:srgbClr val="AD5545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4103267" y="7074551"/>
            <a:ext cx="4343943" cy="3329311"/>
          </a:xfrm>
          <a:custGeom>
            <a:avLst/>
            <a:gdLst/>
            <a:ahLst/>
            <a:cxnLst/>
            <a:rect r="r" b="b" t="t" l="l"/>
            <a:pathLst>
              <a:path h="3329311" w="4343943">
                <a:moveTo>
                  <a:pt x="0" y="0"/>
                </a:moveTo>
                <a:lnTo>
                  <a:pt x="4343943" y="0"/>
                </a:lnTo>
                <a:lnTo>
                  <a:pt x="4343943" y="3329311"/>
                </a:lnTo>
                <a:lnTo>
                  <a:pt x="0" y="3329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615" y="4543320"/>
            <a:ext cx="5743575" cy="5743575"/>
          </a:xfrm>
          <a:custGeom>
            <a:avLst/>
            <a:gdLst/>
            <a:ahLst/>
            <a:cxnLst/>
            <a:rect r="r" b="b" t="t" l="l"/>
            <a:pathLst>
              <a:path h="5743575" w="5743575">
                <a:moveTo>
                  <a:pt x="0" y="0"/>
                </a:moveTo>
                <a:lnTo>
                  <a:pt x="5743575" y="0"/>
                </a:lnTo>
                <a:lnTo>
                  <a:pt x="5743575" y="5743575"/>
                </a:lnTo>
                <a:lnTo>
                  <a:pt x="0" y="57435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14771" y="2158937"/>
            <a:ext cx="6908149" cy="1411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>
                <a:solidFill>
                  <a:srgbClr val="000000"/>
                </a:solidFill>
                <a:latin typeface="Paytone One"/>
              </a:rPr>
              <a:t>Case Study #1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43380" y="3652999"/>
            <a:ext cx="3939216" cy="1509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8"/>
              </a:lnSpc>
            </a:pPr>
            <a:r>
              <a:rPr lang="en-US" sz="4299">
                <a:solidFill>
                  <a:srgbClr val="1B0E17"/>
                </a:solidFill>
                <a:latin typeface="Quicksand Bold"/>
              </a:rPr>
              <a:t>Created by : Kiran Ambekar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26938" y="931859"/>
            <a:ext cx="12616644" cy="1500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Paytone One"/>
              </a:rPr>
              <a:t>DATAWITHDANNY.COM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352550"/>
          </a:xfrm>
          <a:custGeom>
            <a:avLst/>
            <a:gdLst/>
            <a:ahLst/>
            <a:cxnLst/>
            <a:rect r="r" b="b" t="t" l="l"/>
            <a:pathLst>
              <a:path h="1352550" w="18288000">
                <a:moveTo>
                  <a:pt x="0" y="0"/>
                </a:moveTo>
                <a:lnTo>
                  <a:pt x="18288000" y="0"/>
                </a:lnTo>
                <a:lnTo>
                  <a:pt x="18288000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4828" r="0" b="-4458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933393"/>
            <a:ext cx="18288000" cy="1352550"/>
          </a:xfrm>
          <a:custGeom>
            <a:avLst/>
            <a:gdLst/>
            <a:ahLst/>
            <a:cxnLst/>
            <a:rect r="r" b="b" t="t" l="l"/>
            <a:pathLst>
              <a:path h="1352550" w="18288000">
                <a:moveTo>
                  <a:pt x="0" y="0"/>
                </a:moveTo>
                <a:lnTo>
                  <a:pt x="18288000" y="0"/>
                </a:lnTo>
                <a:lnTo>
                  <a:pt x="18288000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4828" r="0" b="-44587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0772" y="1821275"/>
            <a:ext cx="17364075" cy="6293263"/>
          </a:xfrm>
          <a:custGeom>
            <a:avLst/>
            <a:gdLst/>
            <a:ahLst/>
            <a:cxnLst/>
            <a:rect r="r" b="b" t="t" l="l"/>
            <a:pathLst>
              <a:path h="6293263" w="17364075">
                <a:moveTo>
                  <a:pt x="0" y="0"/>
                </a:moveTo>
                <a:lnTo>
                  <a:pt x="17364075" y="0"/>
                </a:lnTo>
                <a:lnTo>
                  <a:pt x="17364075" y="6293263"/>
                </a:lnTo>
                <a:lnTo>
                  <a:pt x="0" y="62932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60" t="-649" r="-6797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352550"/>
          </a:xfrm>
          <a:custGeom>
            <a:avLst/>
            <a:gdLst/>
            <a:ahLst/>
            <a:cxnLst/>
            <a:rect r="r" b="b" t="t" l="l"/>
            <a:pathLst>
              <a:path h="1352550" w="18288000">
                <a:moveTo>
                  <a:pt x="0" y="0"/>
                </a:moveTo>
                <a:lnTo>
                  <a:pt x="18288000" y="0"/>
                </a:lnTo>
                <a:lnTo>
                  <a:pt x="18288000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4828" r="0" b="-4458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933383"/>
            <a:ext cx="18288000" cy="1352550"/>
          </a:xfrm>
          <a:custGeom>
            <a:avLst/>
            <a:gdLst/>
            <a:ahLst/>
            <a:cxnLst/>
            <a:rect r="r" b="b" t="t" l="l"/>
            <a:pathLst>
              <a:path h="1352550" w="18288000">
                <a:moveTo>
                  <a:pt x="0" y="0"/>
                </a:moveTo>
                <a:lnTo>
                  <a:pt x="18288000" y="0"/>
                </a:lnTo>
                <a:lnTo>
                  <a:pt x="18288000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4828" r="0" b="-44587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719901"/>
            <a:ext cx="15468600" cy="6848475"/>
          </a:xfrm>
          <a:custGeom>
            <a:avLst/>
            <a:gdLst/>
            <a:ahLst/>
            <a:cxnLst/>
            <a:rect r="r" b="b" t="t" l="l"/>
            <a:pathLst>
              <a:path h="6848475" w="15468600">
                <a:moveTo>
                  <a:pt x="0" y="0"/>
                </a:moveTo>
                <a:lnTo>
                  <a:pt x="15468600" y="0"/>
                </a:lnTo>
                <a:lnTo>
                  <a:pt x="15468600" y="6848475"/>
                </a:lnTo>
                <a:lnTo>
                  <a:pt x="0" y="6848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53" t="-20233" r="-8426" b="-19543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352550"/>
          </a:xfrm>
          <a:custGeom>
            <a:avLst/>
            <a:gdLst/>
            <a:ahLst/>
            <a:cxnLst/>
            <a:rect r="r" b="b" t="t" l="l"/>
            <a:pathLst>
              <a:path h="1352550" w="18288000">
                <a:moveTo>
                  <a:pt x="0" y="0"/>
                </a:moveTo>
                <a:lnTo>
                  <a:pt x="18288000" y="0"/>
                </a:lnTo>
                <a:lnTo>
                  <a:pt x="18288000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4828" r="0" b="-4458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933383"/>
            <a:ext cx="18288000" cy="1352550"/>
          </a:xfrm>
          <a:custGeom>
            <a:avLst/>
            <a:gdLst/>
            <a:ahLst/>
            <a:cxnLst/>
            <a:rect r="r" b="b" t="t" l="l"/>
            <a:pathLst>
              <a:path h="1352550" w="18288000">
                <a:moveTo>
                  <a:pt x="0" y="0"/>
                </a:moveTo>
                <a:lnTo>
                  <a:pt x="18288000" y="0"/>
                </a:lnTo>
                <a:lnTo>
                  <a:pt x="18288000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4828" r="0" b="-44587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3800" y="1443199"/>
            <a:ext cx="16163925" cy="7400925"/>
          </a:xfrm>
          <a:custGeom>
            <a:avLst/>
            <a:gdLst/>
            <a:ahLst/>
            <a:cxnLst/>
            <a:rect r="r" b="b" t="t" l="l"/>
            <a:pathLst>
              <a:path h="7400925" w="16163925">
                <a:moveTo>
                  <a:pt x="0" y="0"/>
                </a:moveTo>
                <a:lnTo>
                  <a:pt x="16163925" y="0"/>
                </a:lnTo>
                <a:lnTo>
                  <a:pt x="16163925" y="7400925"/>
                </a:lnTo>
                <a:lnTo>
                  <a:pt x="0" y="7400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87" t="-18993" r="-7692" b="-17557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352550"/>
          </a:xfrm>
          <a:custGeom>
            <a:avLst/>
            <a:gdLst/>
            <a:ahLst/>
            <a:cxnLst/>
            <a:rect r="r" b="b" t="t" l="l"/>
            <a:pathLst>
              <a:path h="1352550" w="18288000">
                <a:moveTo>
                  <a:pt x="0" y="0"/>
                </a:moveTo>
                <a:lnTo>
                  <a:pt x="18288000" y="0"/>
                </a:lnTo>
                <a:lnTo>
                  <a:pt x="18288000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4828" r="0" b="-4458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933383"/>
            <a:ext cx="18288000" cy="1352550"/>
          </a:xfrm>
          <a:custGeom>
            <a:avLst/>
            <a:gdLst/>
            <a:ahLst/>
            <a:cxnLst/>
            <a:rect r="r" b="b" t="t" l="l"/>
            <a:pathLst>
              <a:path h="1352550" w="18288000">
                <a:moveTo>
                  <a:pt x="0" y="0"/>
                </a:moveTo>
                <a:lnTo>
                  <a:pt x="18288000" y="0"/>
                </a:lnTo>
                <a:lnTo>
                  <a:pt x="18288000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4828" r="0" b="-44587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835820"/>
            <a:ext cx="16068675" cy="6372225"/>
          </a:xfrm>
          <a:custGeom>
            <a:avLst/>
            <a:gdLst/>
            <a:ahLst/>
            <a:cxnLst/>
            <a:rect r="r" b="b" t="t" l="l"/>
            <a:pathLst>
              <a:path h="6372225" w="16068675">
                <a:moveTo>
                  <a:pt x="0" y="0"/>
                </a:moveTo>
                <a:lnTo>
                  <a:pt x="16068675" y="0"/>
                </a:lnTo>
                <a:lnTo>
                  <a:pt x="16068675" y="6372225"/>
                </a:lnTo>
                <a:lnTo>
                  <a:pt x="0" y="637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01" t="-16959" r="-6283" b="-16821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352550"/>
          </a:xfrm>
          <a:custGeom>
            <a:avLst/>
            <a:gdLst/>
            <a:ahLst/>
            <a:cxnLst/>
            <a:rect r="r" b="b" t="t" l="l"/>
            <a:pathLst>
              <a:path h="1352550" w="18288000">
                <a:moveTo>
                  <a:pt x="0" y="0"/>
                </a:moveTo>
                <a:lnTo>
                  <a:pt x="18288000" y="0"/>
                </a:lnTo>
                <a:lnTo>
                  <a:pt x="18288000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4828" r="0" b="-4458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933393"/>
            <a:ext cx="18288000" cy="1352550"/>
          </a:xfrm>
          <a:custGeom>
            <a:avLst/>
            <a:gdLst/>
            <a:ahLst/>
            <a:cxnLst/>
            <a:rect r="r" b="b" t="t" l="l"/>
            <a:pathLst>
              <a:path h="1352550" w="18288000">
                <a:moveTo>
                  <a:pt x="0" y="0"/>
                </a:moveTo>
                <a:lnTo>
                  <a:pt x="18288000" y="0"/>
                </a:lnTo>
                <a:lnTo>
                  <a:pt x="18288000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4828" r="0" b="-44587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755448"/>
            <a:ext cx="16230600" cy="6600825"/>
          </a:xfrm>
          <a:custGeom>
            <a:avLst/>
            <a:gdLst/>
            <a:ahLst/>
            <a:cxnLst/>
            <a:rect r="r" b="b" t="t" l="l"/>
            <a:pathLst>
              <a:path h="6600825" w="16230600">
                <a:moveTo>
                  <a:pt x="0" y="0"/>
                </a:moveTo>
                <a:lnTo>
                  <a:pt x="16230600" y="0"/>
                </a:lnTo>
                <a:lnTo>
                  <a:pt x="16230600" y="6600825"/>
                </a:lnTo>
                <a:lnTo>
                  <a:pt x="0" y="6600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38" t="-16936" r="-6338" b="-17406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352550"/>
          </a:xfrm>
          <a:custGeom>
            <a:avLst/>
            <a:gdLst/>
            <a:ahLst/>
            <a:cxnLst/>
            <a:rect r="r" b="b" t="t" l="l"/>
            <a:pathLst>
              <a:path h="1352550" w="18288000">
                <a:moveTo>
                  <a:pt x="0" y="0"/>
                </a:moveTo>
                <a:lnTo>
                  <a:pt x="18288000" y="0"/>
                </a:lnTo>
                <a:lnTo>
                  <a:pt x="18288000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4828" r="0" b="-4458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933393"/>
            <a:ext cx="18288000" cy="1352550"/>
          </a:xfrm>
          <a:custGeom>
            <a:avLst/>
            <a:gdLst/>
            <a:ahLst/>
            <a:cxnLst/>
            <a:rect r="r" b="b" t="t" l="l"/>
            <a:pathLst>
              <a:path h="1352550" w="18288000">
                <a:moveTo>
                  <a:pt x="0" y="0"/>
                </a:moveTo>
                <a:lnTo>
                  <a:pt x="18288000" y="0"/>
                </a:lnTo>
                <a:lnTo>
                  <a:pt x="18288000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4828" r="0" b="-44587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4002" y="2165690"/>
            <a:ext cx="17040225" cy="5953125"/>
          </a:xfrm>
          <a:custGeom>
            <a:avLst/>
            <a:gdLst/>
            <a:ahLst/>
            <a:cxnLst/>
            <a:rect r="r" b="b" t="t" l="l"/>
            <a:pathLst>
              <a:path h="5953125" w="17040225">
                <a:moveTo>
                  <a:pt x="0" y="0"/>
                </a:moveTo>
                <a:lnTo>
                  <a:pt x="17040225" y="0"/>
                </a:lnTo>
                <a:lnTo>
                  <a:pt x="17040225" y="5953125"/>
                </a:lnTo>
                <a:lnTo>
                  <a:pt x="0" y="5953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22" t="-16764" r="-6195" b="-17315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352550"/>
          </a:xfrm>
          <a:custGeom>
            <a:avLst/>
            <a:gdLst/>
            <a:ahLst/>
            <a:cxnLst/>
            <a:rect r="r" b="b" t="t" l="l"/>
            <a:pathLst>
              <a:path h="1352550" w="18288000">
                <a:moveTo>
                  <a:pt x="0" y="0"/>
                </a:moveTo>
                <a:lnTo>
                  <a:pt x="18288000" y="0"/>
                </a:lnTo>
                <a:lnTo>
                  <a:pt x="18288000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4828" r="0" b="-4458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933383"/>
            <a:ext cx="18288000" cy="1352550"/>
          </a:xfrm>
          <a:custGeom>
            <a:avLst/>
            <a:gdLst/>
            <a:ahLst/>
            <a:cxnLst/>
            <a:rect r="r" b="b" t="t" l="l"/>
            <a:pathLst>
              <a:path h="1352550" w="18288000">
                <a:moveTo>
                  <a:pt x="0" y="0"/>
                </a:moveTo>
                <a:lnTo>
                  <a:pt x="18288000" y="0"/>
                </a:lnTo>
                <a:lnTo>
                  <a:pt x="18288000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4828" r="0" b="-44587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353617"/>
            <a:ext cx="16449675" cy="7467600"/>
          </a:xfrm>
          <a:custGeom>
            <a:avLst/>
            <a:gdLst/>
            <a:ahLst/>
            <a:cxnLst/>
            <a:rect r="r" b="b" t="t" l="l"/>
            <a:pathLst>
              <a:path h="7467600" w="16449675">
                <a:moveTo>
                  <a:pt x="0" y="0"/>
                </a:moveTo>
                <a:lnTo>
                  <a:pt x="16449675" y="0"/>
                </a:lnTo>
                <a:lnTo>
                  <a:pt x="16449675" y="7467600"/>
                </a:lnTo>
                <a:lnTo>
                  <a:pt x="0" y="746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74" t="-12887" r="-5338" b="-15684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658225" cy="10287000"/>
          </a:xfrm>
          <a:custGeom>
            <a:avLst/>
            <a:gdLst/>
            <a:ahLst/>
            <a:cxnLst/>
            <a:rect r="r" b="b" t="t" l="l"/>
            <a:pathLst>
              <a:path h="10287000" w="8658225">
                <a:moveTo>
                  <a:pt x="0" y="0"/>
                </a:moveTo>
                <a:lnTo>
                  <a:pt x="8658225" y="0"/>
                </a:lnTo>
                <a:lnTo>
                  <a:pt x="86582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2" r="-14301" b="-68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21597" y="3572685"/>
            <a:ext cx="10220325" cy="5124450"/>
          </a:xfrm>
          <a:custGeom>
            <a:avLst/>
            <a:gdLst/>
            <a:ahLst/>
            <a:cxnLst/>
            <a:rect r="r" b="b" t="t" l="l"/>
            <a:pathLst>
              <a:path h="5124450" w="10220325">
                <a:moveTo>
                  <a:pt x="0" y="0"/>
                </a:moveTo>
                <a:lnTo>
                  <a:pt x="10220325" y="0"/>
                </a:lnTo>
                <a:lnTo>
                  <a:pt x="10220325" y="5124450"/>
                </a:lnTo>
                <a:lnTo>
                  <a:pt x="0" y="5124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43" t="-24471" r="-9807" b="-2050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400175"/>
          </a:xfrm>
          <a:custGeom>
            <a:avLst/>
            <a:gdLst/>
            <a:ahLst/>
            <a:cxnLst/>
            <a:rect r="r" b="b" t="t" l="l"/>
            <a:pathLst>
              <a:path h="1400175" w="18288000">
                <a:moveTo>
                  <a:pt x="0" y="0"/>
                </a:moveTo>
                <a:lnTo>
                  <a:pt x="18288000" y="0"/>
                </a:lnTo>
                <a:lnTo>
                  <a:pt x="18288000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9961" r="0" b="-440106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40375" cy="2794397"/>
          </a:xfrm>
          <a:custGeom>
            <a:avLst/>
            <a:gdLst/>
            <a:ahLst/>
            <a:cxnLst/>
            <a:rect r="r" b="b" t="t" l="l"/>
            <a:pathLst>
              <a:path h="2794397" w="18240375">
                <a:moveTo>
                  <a:pt x="0" y="0"/>
                </a:moveTo>
                <a:lnTo>
                  <a:pt x="18240375" y="0"/>
                </a:lnTo>
                <a:lnTo>
                  <a:pt x="18240375" y="2794397"/>
                </a:lnTo>
                <a:lnTo>
                  <a:pt x="0" y="2794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</a:blip>
            <a:stretch>
              <a:fillRect l="0" t="-173806" r="-2610" b="-1716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250679"/>
            <a:ext cx="18288000" cy="2036321"/>
          </a:xfrm>
          <a:custGeom>
            <a:avLst/>
            <a:gdLst/>
            <a:ahLst/>
            <a:cxnLst/>
            <a:rect r="r" b="b" t="t" l="l"/>
            <a:pathLst>
              <a:path h="2036321" w="18288000">
                <a:moveTo>
                  <a:pt x="0" y="0"/>
                </a:moveTo>
                <a:lnTo>
                  <a:pt x="18288000" y="0"/>
                </a:lnTo>
                <a:lnTo>
                  <a:pt x="18288000" y="2036321"/>
                </a:lnTo>
                <a:lnTo>
                  <a:pt x="0" y="20363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</a:blip>
            <a:stretch>
              <a:fillRect l="0" t="-344708" r="0" b="-15355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46160" y="0"/>
            <a:ext cx="6296025" cy="8195072"/>
          </a:xfrm>
          <a:custGeom>
            <a:avLst/>
            <a:gdLst/>
            <a:ahLst/>
            <a:cxnLst/>
            <a:rect r="r" b="b" t="t" l="l"/>
            <a:pathLst>
              <a:path h="8195072" w="6296025">
                <a:moveTo>
                  <a:pt x="0" y="0"/>
                </a:moveTo>
                <a:lnTo>
                  <a:pt x="6296025" y="0"/>
                </a:lnTo>
                <a:lnTo>
                  <a:pt x="6296025" y="8195072"/>
                </a:lnTo>
                <a:lnTo>
                  <a:pt x="0" y="8195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</a:blip>
            <a:stretch>
              <a:fillRect l="-54852" t="-653" r="-5482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-1145867" y="1145867"/>
            <a:ext cx="8197186" cy="5905443"/>
          </a:xfrm>
          <a:custGeom>
            <a:avLst/>
            <a:gdLst/>
            <a:ahLst/>
            <a:cxnLst/>
            <a:rect r="r" b="b" t="t" l="l"/>
            <a:pathLst>
              <a:path h="5905443" w="8197186">
                <a:moveTo>
                  <a:pt x="0" y="0"/>
                </a:moveTo>
                <a:lnTo>
                  <a:pt x="8197186" y="0"/>
                </a:lnTo>
                <a:lnTo>
                  <a:pt x="8197186" y="5905443"/>
                </a:lnTo>
                <a:lnTo>
                  <a:pt x="0" y="5905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</a:blip>
            <a:stretch>
              <a:fillRect l="-1971" t="-117496" r="-14343" b="-24602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403532" y="3277943"/>
            <a:ext cx="7567793" cy="169440"/>
            <a:chOff x="0" y="0"/>
            <a:chExt cx="7567790" cy="1694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7097903" cy="42418"/>
            </a:xfrm>
            <a:custGeom>
              <a:avLst/>
              <a:gdLst/>
              <a:ahLst/>
              <a:cxnLst/>
              <a:rect r="r" b="b" t="t" l="l"/>
              <a:pathLst>
                <a:path h="42418" w="7097903">
                  <a:moveTo>
                    <a:pt x="0" y="0"/>
                  </a:moveTo>
                  <a:lnTo>
                    <a:pt x="0" y="42418"/>
                  </a:lnTo>
                  <a:lnTo>
                    <a:pt x="7097903" y="42418"/>
                  </a:lnTo>
                  <a:lnTo>
                    <a:pt x="7097903" y="0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417308" y="63500"/>
              <a:ext cx="86995" cy="42418"/>
            </a:xfrm>
            <a:custGeom>
              <a:avLst/>
              <a:gdLst/>
              <a:ahLst/>
              <a:cxnLst/>
              <a:rect r="r" b="b" t="t" l="l"/>
              <a:pathLst>
                <a:path h="42418" w="86995">
                  <a:moveTo>
                    <a:pt x="0" y="0"/>
                  </a:moveTo>
                  <a:lnTo>
                    <a:pt x="86994" y="0"/>
                  </a:lnTo>
                  <a:lnTo>
                    <a:pt x="86994" y="42418"/>
                  </a:lnTo>
                  <a:lnTo>
                    <a:pt x="0" y="42418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671059" y="2846842"/>
            <a:ext cx="10446172" cy="5353050"/>
          </a:xfrm>
          <a:custGeom>
            <a:avLst/>
            <a:gdLst/>
            <a:ahLst/>
            <a:cxnLst/>
            <a:rect r="r" b="b" t="t" l="l"/>
            <a:pathLst>
              <a:path h="5353050" w="10446172">
                <a:moveTo>
                  <a:pt x="0" y="0"/>
                </a:moveTo>
                <a:lnTo>
                  <a:pt x="10446172" y="0"/>
                </a:lnTo>
                <a:lnTo>
                  <a:pt x="10446172" y="5353050"/>
                </a:lnTo>
                <a:lnTo>
                  <a:pt x="0" y="5353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 l="-37137" t="-29642" r="0" b="-3761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79309" y="202025"/>
            <a:ext cx="6228197" cy="167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63"/>
              </a:lnSpc>
            </a:pPr>
            <a:r>
              <a:rPr lang="en-US" sz="9402">
                <a:solidFill>
                  <a:srgbClr val="000000"/>
                </a:solidFill>
                <a:latin typeface="Paytone One"/>
              </a:rPr>
              <a:t>KeyPoints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14298" y="2800788"/>
            <a:ext cx="8693391" cy="453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96"/>
              </a:lnSpc>
            </a:pPr>
            <a:r>
              <a:rPr lang="en-US" sz="3658">
                <a:solidFill>
                  <a:srgbClr val="000000"/>
                </a:solidFill>
                <a:latin typeface="Paytone One"/>
              </a:rPr>
              <a:t>Function used in this case study </a:t>
            </a:r>
          </a:p>
          <a:p>
            <a:pPr algn="l">
              <a:lnSpc>
                <a:spcPts val="5096"/>
              </a:lnSpc>
            </a:pPr>
          </a:p>
          <a:p>
            <a:pPr algn="l">
              <a:lnSpc>
                <a:spcPts val="5096"/>
              </a:lnSpc>
            </a:pPr>
            <a:r>
              <a:rPr lang="en-US" sz="3658">
                <a:solidFill>
                  <a:srgbClr val="000000"/>
                </a:solidFill>
                <a:latin typeface="Paytone One"/>
              </a:rPr>
              <a:t>1.CTE(common table expression 2.Group by, Aggregate function</a:t>
            </a:r>
          </a:p>
          <a:p>
            <a:pPr algn="l">
              <a:lnSpc>
                <a:spcPts val="5096"/>
              </a:lnSpc>
            </a:pPr>
            <a:r>
              <a:rPr lang="en-US" sz="3658">
                <a:solidFill>
                  <a:srgbClr val="000000"/>
                </a:solidFill>
                <a:latin typeface="Paytone One"/>
              </a:rPr>
              <a:t>3.</a:t>
            </a:r>
            <a:r>
              <a:rPr lang="en-US" sz="3658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3658">
                <a:solidFill>
                  <a:srgbClr val="000000"/>
                </a:solidFill>
                <a:latin typeface="Paytone One"/>
              </a:rPr>
              <a:t>Joins</a:t>
            </a:r>
          </a:p>
          <a:p>
            <a:pPr algn="l">
              <a:lnSpc>
                <a:spcPts val="5096"/>
              </a:lnSpc>
            </a:pPr>
            <a:r>
              <a:rPr lang="en-US" sz="3658" spc="14">
                <a:solidFill>
                  <a:srgbClr val="000000"/>
                </a:solidFill>
                <a:latin typeface="Paytone One"/>
              </a:rPr>
              <a:t>4.Window function - Ranking</a:t>
            </a:r>
          </a:p>
          <a:p>
            <a:pPr algn="l">
              <a:lnSpc>
                <a:spcPts val="5096"/>
              </a:lnSpc>
            </a:pPr>
            <a:r>
              <a:rPr lang="en-US" sz="3658" spc="21">
                <a:solidFill>
                  <a:srgbClr val="000000"/>
                </a:solidFill>
                <a:latin typeface="Paytone One"/>
              </a:rPr>
              <a:t>5.Case with clause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85775" y="3670878"/>
            <a:ext cx="209550" cy="209550"/>
            <a:chOff x="0" y="0"/>
            <a:chExt cx="209550" cy="2095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9550" cy="209550"/>
            </a:xfrm>
            <a:custGeom>
              <a:avLst/>
              <a:gdLst/>
              <a:ahLst/>
              <a:cxnLst/>
              <a:rect r="r" b="b" t="t" l="l"/>
              <a:pathLst>
                <a:path h="209550" w="209550">
                  <a:moveTo>
                    <a:pt x="209550" y="104775"/>
                  </a:moveTo>
                  <a:lnTo>
                    <a:pt x="208915" y="118491"/>
                  </a:lnTo>
                  <a:cubicBezTo>
                    <a:pt x="206248" y="131953"/>
                    <a:pt x="204216" y="138557"/>
                    <a:pt x="201549" y="144907"/>
                  </a:cubicBezTo>
                  <a:lnTo>
                    <a:pt x="195707" y="157353"/>
                  </a:lnTo>
                  <a:cubicBezTo>
                    <a:pt x="188087" y="168783"/>
                    <a:pt x="183769" y="174117"/>
                    <a:pt x="178816" y="178943"/>
                  </a:cubicBezTo>
                  <a:lnTo>
                    <a:pt x="168656" y="188214"/>
                  </a:lnTo>
                  <a:cubicBezTo>
                    <a:pt x="157226" y="195834"/>
                    <a:pt x="151130" y="199136"/>
                    <a:pt x="144780" y="201676"/>
                  </a:cubicBezTo>
                  <a:lnTo>
                    <a:pt x="131826" y="206248"/>
                  </a:lnTo>
                  <a:cubicBezTo>
                    <a:pt x="118364" y="208915"/>
                    <a:pt x="111506" y="209550"/>
                    <a:pt x="104648" y="209550"/>
                  </a:cubicBezTo>
                  <a:lnTo>
                    <a:pt x="90932" y="208915"/>
                  </a:lnTo>
                  <a:cubicBezTo>
                    <a:pt x="77470" y="206248"/>
                    <a:pt x="70866" y="204216"/>
                    <a:pt x="64516" y="201549"/>
                  </a:cubicBezTo>
                  <a:lnTo>
                    <a:pt x="52070" y="195707"/>
                  </a:lnTo>
                  <a:cubicBezTo>
                    <a:pt x="40640" y="188087"/>
                    <a:pt x="35306" y="183769"/>
                    <a:pt x="30480" y="178816"/>
                  </a:cubicBezTo>
                  <a:lnTo>
                    <a:pt x="21209" y="168656"/>
                  </a:lnTo>
                  <a:cubicBezTo>
                    <a:pt x="13589" y="157226"/>
                    <a:pt x="10287" y="151130"/>
                    <a:pt x="7747" y="144780"/>
                  </a:cubicBezTo>
                  <a:lnTo>
                    <a:pt x="3302" y="131953"/>
                  </a:lnTo>
                  <a:cubicBezTo>
                    <a:pt x="635" y="118491"/>
                    <a:pt x="0" y="111633"/>
                    <a:pt x="0" y="104775"/>
                  </a:cubicBezTo>
                  <a:lnTo>
                    <a:pt x="635" y="91059"/>
                  </a:lnTo>
                  <a:cubicBezTo>
                    <a:pt x="3302" y="77597"/>
                    <a:pt x="5334" y="70993"/>
                    <a:pt x="8001" y="64643"/>
                  </a:cubicBezTo>
                  <a:lnTo>
                    <a:pt x="13843" y="52197"/>
                  </a:lnTo>
                  <a:cubicBezTo>
                    <a:pt x="21463" y="40767"/>
                    <a:pt x="25781" y="35433"/>
                    <a:pt x="30734" y="30607"/>
                  </a:cubicBezTo>
                  <a:lnTo>
                    <a:pt x="40894" y="21336"/>
                  </a:lnTo>
                  <a:cubicBezTo>
                    <a:pt x="52324" y="13716"/>
                    <a:pt x="58420" y="10414"/>
                    <a:pt x="64770" y="7874"/>
                  </a:cubicBezTo>
                  <a:lnTo>
                    <a:pt x="77597" y="3302"/>
                  </a:lnTo>
                  <a:cubicBezTo>
                    <a:pt x="91059" y="635"/>
                    <a:pt x="97917" y="0"/>
                    <a:pt x="104775" y="0"/>
                  </a:cubicBezTo>
                  <a:lnTo>
                    <a:pt x="118491" y="635"/>
                  </a:lnTo>
                  <a:cubicBezTo>
                    <a:pt x="131953" y="3302"/>
                    <a:pt x="138557" y="5334"/>
                    <a:pt x="144907" y="8001"/>
                  </a:cubicBezTo>
                  <a:lnTo>
                    <a:pt x="157353" y="13843"/>
                  </a:lnTo>
                  <a:cubicBezTo>
                    <a:pt x="168783" y="21463"/>
                    <a:pt x="174117" y="25781"/>
                    <a:pt x="178943" y="30734"/>
                  </a:cubicBezTo>
                  <a:lnTo>
                    <a:pt x="188214" y="40894"/>
                  </a:lnTo>
                  <a:cubicBezTo>
                    <a:pt x="195834" y="52324"/>
                    <a:pt x="199136" y="58420"/>
                    <a:pt x="201676" y="64770"/>
                  </a:cubicBezTo>
                  <a:lnTo>
                    <a:pt x="206248" y="77724"/>
                  </a:lnTo>
                  <a:cubicBezTo>
                    <a:pt x="208915" y="91186"/>
                    <a:pt x="209550" y="98044"/>
                    <a:pt x="209550" y="104902"/>
                  </a:cubicBezTo>
                  <a:close/>
                </a:path>
              </a:pathLst>
            </a:custGeom>
            <a:solidFill>
              <a:srgbClr val="000000">
                <a:alpha val="26667"/>
              </a:srgbClr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85775" y="4470978"/>
            <a:ext cx="209550" cy="209550"/>
            <a:chOff x="0" y="0"/>
            <a:chExt cx="209550" cy="2095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9550" cy="209550"/>
            </a:xfrm>
            <a:custGeom>
              <a:avLst/>
              <a:gdLst/>
              <a:ahLst/>
              <a:cxnLst/>
              <a:rect r="r" b="b" t="t" l="l"/>
              <a:pathLst>
                <a:path h="209550" w="209550">
                  <a:moveTo>
                    <a:pt x="209550" y="104775"/>
                  </a:moveTo>
                  <a:lnTo>
                    <a:pt x="208915" y="118491"/>
                  </a:lnTo>
                  <a:cubicBezTo>
                    <a:pt x="206248" y="131953"/>
                    <a:pt x="204216" y="138557"/>
                    <a:pt x="201549" y="144907"/>
                  </a:cubicBezTo>
                  <a:lnTo>
                    <a:pt x="195707" y="157353"/>
                  </a:lnTo>
                  <a:cubicBezTo>
                    <a:pt x="188087" y="168783"/>
                    <a:pt x="183769" y="174117"/>
                    <a:pt x="178816" y="178943"/>
                  </a:cubicBezTo>
                  <a:lnTo>
                    <a:pt x="168656" y="188214"/>
                  </a:lnTo>
                  <a:cubicBezTo>
                    <a:pt x="157226" y="195834"/>
                    <a:pt x="151130" y="199136"/>
                    <a:pt x="144780" y="201676"/>
                  </a:cubicBezTo>
                  <a:lnTo>
                    <a:pt x="131826" y="206248"/>
                  </a:lnTo>
                  <a:cubicBezTo>
                    <a:pt x="118364" y="208915"/>
                    <a:pt x="111506" y="209550"/>
                    <a:pt x="104648" y="209550"/>
                  </a:cubicBezTo>
                  <a:lnTo>
                    <a:pt x="90932" y="208915"/>
                  </a:lnTo>
                  <a:cubicBezTo>
                    <a:pt x="77470" y="206248"/>
                    <a:pt x="70866" y="204216"/>
                    <a:pt x="64516" y="201549"/>
                  </a:cubicBezTo>
                  <a:lnTo>
                    <a:pt x="52070" y="195707"/>
                  </a:lnTo>
                  <a:cubicBezTo>
                    <a:pt x="40640" y="188087"/>
                    <a:pt x="35306" y="183769"/>
                    <a:pt x="30480" y="178816"/>
                  </a:cubicBezTo>
                  <a:lnTo>
                    <a:pt x="21209" y="168656"/>
                  </a:lnTo>
                  <a:cubicBezTo>
                    <a:pt x="13589" y="157226"/>
                    <a:pt x="10287" y="151130"/>
                    <a:pt x="7747" y="144780"/>
                  </a:cubicBezTo>
                  <a:lnTo>
                    <a:pt x="3302" y="131953"/>
                  </a:lnTo>
                  <a:cubicBezTo>
                    <a:pt x="635" y="118491"/>
                    <a:pt x="0" y="111633"/>
                    <a:pt x="0" y="104775"/>
                  </a:cubicBezTo>
                  <a:lnTo>
                    <a:pt x="635" y="91059"/>
                  </a:lnTo>
                  <a:cubicBezTo>
                    <a:pt x="3302" y="77597"/>
                    <a:pt x="5334" y="70993"/>
                    <a:pt x="8001" y="64643"/>
                  </a:cubicBezTo>
                  <a:lnTo>
                    <a:pt x="13843" y="52197"/>
                  </a:lnTo>
                  <a:cubicBezTo>
                    <a:pt x="21463" y="40767"/>
                    <a:pt x="25781" y="35433"/>
                    <a:pt x="30734" y="30607"/>
                  </a:cubicBezTo>
                  <a:lnTo>
                    <a:pt x="40894" y="21336"/>
                  </a:lnTo>
                  <a:cubicBezTo>
                    <a:pt x="52324" y="13716"/>
                    <a:pt x="58420" y="10414"/>
                    <a:pt x="64770" y="7874"/>
                  </a:cubicBezTo>
                  <a:lnTo>
                    <a:pt x="77597" y="3302"/>
                  </a:lnTo>
                  <a:cubicBezTo>
                    <a:pt x="91059" y="635"/>
                    <a:pt x="97917" y="0"/>
                    <a:pt x="104775" y="0"/>
                  </a:cubicBezTo>
                  <a:lnTo>
                    <a:pt x="118491" y="635"/>
                  </a:lnTo>
                  <a:cubicBezTo>
                    <a:pt x="131953" y="3302"/>
                    <a:pt x="138557" y="5334"/>
                    <a:pt x="144907" y="8001"/>
                  </a:cubicBezTo>
                  <a:lnTo>
                    <a:pt x="157353" y="13843"/>
                  </a:lnTo>
                  <a:cubicBezTo>
                    <a:pt x="168783" y="21463"/>
                    <a:pt x="174117" y="25781"/>
                    <a:pt x="178943" y="30734"/>
                  </a:cubicBezTo>
                  <a:lnTo>
                    <a:pt x="188214" y="40894"/>
                  </a:lnTo>
                  <a:cubicBezTo>
                    <a:pt x="195834" y="52324"/>
                    <a:pt x="199136" y="58420"/>
                    <a:pt x="201676" y="64770"/>
                  </a:cubicBezTo>
                  <a:lnTo>
                    <a:pt x="206248" y="77724"/>
                  </a:lnTo>
                  <a:cubicBezTo>
                    <a:pt x="208915" y="91186"/>
                    <a:pt x="209550" y="98044"/>
                    <a:pt x="209550" y="104902"/>
                  </a:cubicBezTo>
                  <a:close/>
                </a:path>
              </a:pathLst>
            </a:custGeom>
            <a:solidFill>
              <a:srgbClr val="000000">
                <a:alpha val="26667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85775" y="5271078"/>
            <a:ext cx="209550" cy="209550"/>
            <a:chOff x="0" y="0"/>
            <a:chExt cx="209550" cy="2095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550" cy="209550"/>
            </a:xfrm>
            <a:custGeom>
              <a:avLst/>
              <a:gdLst/>
              <a:ahLst/>
              <a:cxnLst/>
              <a:rect r="r" b="b" t="t" l="l"/>
              <a:pathLst>
                <a:path h="209550" w="209550">
                  <a:moveTo>
                    <a:pt x="209550" y="104775"/>
                  </a:moveTo>
                  <a:lnTo>
                    <a:pt x="208915" y="118491"/>
                  </a:lnTo>
                  <a:cubicBezTo>
                    <a:pt x="206248" y="131953"/>
                    <a:pt x="204216" y="138557"/>
                    <a:pt x="201549" y="144907"/>
                  </a:cubicBezTo>
                  <a:lnTo>
                    <a:pt x="195707" y="157353"/>
                  </a:lnTo>
                  <a:cubicBezTo>
                    <a:pt x="188087" y="168783"/>
                    <a:pt x="183769" y="174117"/>
                    <a:pt x="178816" y="178943"/>
                  </a:cubicBezTo>
                  <a:lnTo>
                    <a:pt x="168656" y="188214"/>
                  </a:lnTo>
                  <a:cubicBezTo>
                    <a:pt x="157226" y="195834"/>
                    <a:pt x="151130" y="199136"/>
                    <a:pt x="144780" y="201676"/>
                  </a:cubicBezTo>
                  <a:lnTo>
                    <a:pt x="131826" y="206248"/>
                  </a:lnTo>
                  <a:cubicBezTo>
                    <a:pt x="118364" y="208915"/>
                    <a:pt x="111506" y="209550"/>
                    <a:pt x="104648" y="209550"/>
                  </a:cubicBezTo>
                  <a:lnTo>
                    <a:pt x="90932" y="208915"/>
                  </a:lnTo>
                  <a:cubicBezTo>
                    <a:pt x="77470" y="206248"/>
                    <a:pt x="70866" y="204216"/>
                    <a:pt x="64516" y="201549"/>
                  </a:cubicBezTo>
                  <a:lnTo>
                    <a:pt x="52070" y="195707"/>
                  </a:lnTo>
                  <a:cubicBezTo>
                    <a:pt x="40640" y="188087"/>
                    <a:pt x="35306" y="183769"/>
                    <a:pt x="30480" y="178816"/>
                  </a:cubicBezTo>
                  <a:lnTo>
                    <a:pt x="21209" y="168656"/>
                  </a:lnTo>
                  <a:cubicBezTo>
                    <a:pt x="13589" y="157226"/>
                    <a:pt x="10287" y="151130"/>
                    <a:pt x="7747" y="144780"/>
                  </a:cubicBezTo>
                  <a:lnTo>
                    <a:pt x="3302" y="131953"/>
                  </a:lnTo>
                  <a:cubicBezTo>
                    <a:pt x="635" y="118491"/>
                    <a:pt x="0" y="111633"/>
                    <a:pt x="0" y="104775"/>
                  </a:cubicBezTo>
                  <a:lnTo>
                    <a:pt x="635" y="91059"/>
                  </a:lnTo>
                  <a:cubicBezTo>
                    <a:pt x="3302" y="77597"/>
                    <a:pt x="5334" y="70993"/>
                    <a:pt x="8001" y="64643"/>
                  </a:cubicBezTo>
                  <a:lnTo>
                    <a:pt x="13843" y="52197"/>
                  </a:lnTo>
                  <a:cubicBezTo>
                    <a:pt x="21463" y="40767"/>
                    <a:pt x="25781" y="35433"/>
                    <a:pt x="30734" y="30607"/>
                  </a:cubicBezTo>
                  <a:lnTo>
                    <a:pt x="40894" y="21336"/>
                  </a:lnTo>
                  <a:cubicBezTo>
                    <a:pt x="52324" y="13716"/>
                    <a:pt x="58420" y="10414"/>
                    <a:pt x="64770" y="7874"/>
                  </a:cubicBezTo>
                  <a:lnTo>
                    <a:pt x="77597" y="3302"/>
                  </a:lnTo>
                  <a:cubicBezTo>
                    <a:pt x="91059" y="635"/>
                    <a:pt x="97917" y="0"/>
                    <a:pt x="104775" y="0"/>
                  </a:cubicBezTo>
                  <a:lnTo>
                    <a:pt x="118491" y="635"/>
                  </a:lnTo>
                  <a:cubicBezTo>
                    <a:pt x="131953" y="3302"/>
                    <a:pt x="138557" y="5334"/>
                    <a:pt x="144907" y="8001"/>
                  </a:cubicBezTo>
                  <a:lnTo>
                    <a:pt x="157353" y="13843"/>
                  </a:lnTo>
                  <a:cubicBezTo>
                    <a:pt x="168783" y="21463"/>
                    <a:pt x="174117" y="25781"/>
                    <a:pt x="178943" y="30734"/>
                  </a:cubicBezTo>
                  <a:lnTo>
                    <a:pt x="188214" y="40894"/>
                  </a:lnTo>
                  <a:cubicBezTo>
                    <a:pt x="195834" y="52324"/>
                    <a:pt x="199136" y="58420"/>
                    <a:pt x="201676" y="64770"/>
                  </a:cubicBezTo>
                  <a:lnTo>
                    <a:pt x="206248" y="77724"/>
                  </a:lnTo>
                  <a:cubicBezTo>
                    <a:pt x="208915" y="91186"/>
                    <a:pt x="209550" y="98044"/>
                    <a:pt x="209550" y="104902"/>
                  </a:cubicBezTo>
                  <a:close/>
                </a:path>
              </a:pathLst>
            </a:custGeom>
            <a:solidFill>
              <a:srgbClr val="000000">
                <a:alpha val="26667"/>
              </a:srgbClr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485775" y="6071178"/>
            <a:ext cx="209550" cy="209550"/>
            <a:chOff x="0" y="0"/>
            <a:chExt cx="209550" cy="209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9550" cy="209550"/>
            </a:xfrm>
            <a:custGeom>
              <a:avLst/>
              <a:gdLst/>
              <a:ahLst/>
              <a:cxnLst/>
              <a:rect r="r" b="b" t="t" l="l"/>
              <a:pathLst>
                <a:path h="209550" w="209550">
                  <a:moveTo>
                    <a:pt x="209550" y="104775"/>
                  </a:moveTo>
                  <a:lnTo>
                    <a:pt x="208915" y="118491"/>
                  </a:lnTo>
                  <a:cubicBezTo>
                    <a:pt x="206248" y="131953"/>
                    <a:pt x="204216" y="138557"/>
                    <a:pt x="201549" y="144907"/>
                  </a:cubicBezTo>
                  <a:lnTo>
                    <a:pt x="195707" y="157353"/>
                  </a:lnTo>
                  <a:cubicBezTo>
                    <a:pt x="188087" y="168783"/>
                    <a:pt x="183769" y="174117"/>
                    <a:pt x="178816" y="178943"/>
                  </a:cubicBezTo>
                  <a:lnTo>
                    <a:pt x="168656" y="188214"/>
                  </a:lnTo>
                  <a:cubicBezTo>
                    <a:pt x="157226" y="195834"/>
                    <a:pt x="151130" y="199136"/>
                    <a:pt x="144780" y="201676"/>
                  </a:cubicBezTo>
                  <a:lnTo>
                    <a:pt x="131826" y="206248"/>
                  </a:lnTo>
                  <a:cubicBezTo>
                    <a:pt x="118364" y="208915"/>
                    <a:pt x="111506" y="209550"/>
                    <a:pt x="104648" y="209550"/>
                  </a:cubicBezTo>
                  <a:lnTo>
                    <a:pt x="90932" y="208915"/>
                  </a:lnTo>
                  <a:cubicBezTo>
                    <a:pt x="77470" y="206248"/>
                    <a:pt x="70866" y="204216"/>
                    <a:pt x="64516" y="201549"/>
                  </a:cubicBezTo>
                  <a:lnTo>
                    <a:pt x="52070" y="195707"/>
                  </a:lnTo>
                  <a:cubicBezTo>
                    <a:pt x="40640" y="188087"/>
                    <a:pt x="35306" y="183769"/>
                    <a:pt x="30480" y="178816"/>
                  </a:cubicBezTo>
                  <a:lnTo>
                    <a:pt x="21209" y="168656"/>
                  </a:lnTo>
                  <a:cubicBezTo>
                    <a:pt x="13589" y="157226"/>
                    <a:pt x="10287" y="151130"/>
                    <a:pt x="7747" y="144780"/>
                  </a:cubicBezTo>
                  <a:lnTo>
                    <a:pt x="3302" y="131953"/>
                  </a:lnTo>
                  <a:cubicBezTo>
                    <a:pt x="635" y="118491"/>
                    <a:pt x="0" y="111633"/>
                    <a:pt x="0" y="104775"/>
                  </a:cubicBezTo>
                  <a:lnTo>
                    <a:pt x="635" y="91059"/>
                  </a:lnTo>
                  <a:cubicBezTo>
                    <a:pt x="3302" y="77597"/>
                    <a:pt x="5334" y="70993"/>
                    <a:pt x="8001" y="64643"/>
                  </a:cubicBezTo>
                  <a:lnTo>
                    <a:pt x="13843" y="52197"/>
                  </a:lnTo>
                  <a:cubicBezTo>
                    <a:pt x="21463" y="40767"/>
                    <a:pt x="25781" y="35433"/>
                    <a:pt x="30734" y="30607"/>
                  </a:cubicBezTo>
                  <a:lnTo>
                    <a:pt x="40894" y="21336"/>
                  </a:lnTo>
                  <a:cubicBezTo>
                    <a:pt x="52324" y="13716"/>
                    <a:pt x="58420" y="10414"/>
                    <a:pt x="64770" y="7874"/>
                  </a:cubicBezTo>
                  <a:lnTo>
                    <a:pt x="77597" y="3302"/>
                  </a:lnTo>
                  <a:cubicBezTo>
                    <a:pt x="91059" y="635"/>
                    <a:pt x="97917" y="0"/>
                    <a:pt x="104775" y="0"/>
                  </a:cubicBezTo>
                  <a:lnTo>
                    <a:pt x="118491" y="635"/>
                  </a:lnTo>
                  <a:cubicBezTo>
                    <a:pt x="131953" y="3302"/>
                    <a:pt x="138557" y="5334"/>
                    <a:pt x="144907" y="8001"/>
                  </a:cubicBezTo>
                  <a:lnTo>
                    <a:pt x="157353" y="13843"/>
                  </a:lnTo>
                  <a:cubicBezTo>
                    <a:pt x="168783" y="21463"/>
                    <a:pt x="174117" y="25781"/>
                    <a:pt x="178943" y="30734"/>
                  </a:cubicBezTo>
                  <a:lnTo>
                    <a:pt x="188214" y="40894"/>
                  </a:lnTo>
                  <a:cubicBezTo>
                    <a:pt x="195834" y="52324"/>
                    <a:pt x="199136" y="58420"/>
                    <a:pt x="201676" y="64770"/>
                  </a:cubicBezTo>
                  <a:lnTo>
                    <a:pt x="206248" y="77724"/>
                  </a:lnTo>
                  <a:cubicBezTo>
                    <a:pt x="208915" y="91186"/>
                    <a:pt x="209550" y="98044"/>
                    <a:pt x="209550" y="104902"/>
                  </a:cubicBezTo>
                  <a:close/>
                </a:path>
              </a:pathLst>
            </a:custGeom>
            <a:solidFill>
              <a:srgbClr val="000000">
                <a:alpha val="26667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0" y="66218"/>
            <a:ext cx="18288000" cy="5734050"/>
          </a:xfrm>
          <a:custGeom>
            <a:avLst/>
            <a:gdLst/>
            <a:ahLst/>
            <a:cxnLst/>
            <a:rect r="r" b="b" t="t" l="l"/>
            <a:pathLst>
              <a:path h="5734050" w="18288000">
                <a:moveTo>
                  <a:pt x="0" y="0"/>
                </a:moveTo>
                <a:lnTo>
                  <a:pt x="18288000" y="0"/>
                </a:lnTo>
                <a:lnTo>
                  <a:pt x="18288000" y="5734050"/>
                </a:lnTo>
                <a:lnTo>
                  <a:pt x="0" y="5734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</a:blip>
            <a:stretch>
              <a:fillRect l="0" t="-83697" r="0" b="-2876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5800230"/>
            <a:ext cx="18288000" cy="4486275"/>
          </a:xfrm>
          <a:custGeom>
            <a:avLst/>
            <a:gdLst/>
            <a:ahLst/>
            <a:cxnLst/>
            <a:rect r="r" b="b" t="t" l="l"/>
            <a:pathLst>
              <a:path h="4486275" w="18288000">
                <a:moveTo>
                  <a:pt x="0" y="0"/>
                </a:moveTo>
                <a:lnTo>
                  <a:pt x="18288000" y="0"/>
                </a:lnTo>
                <a:lnTo>
                  <a:pt x="18288000" y="4486275"/>
                </a:lnTo>
                <a:lnTo>
                  <a:pt x="0" y="4486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-37137" r="0" b="-13441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204841" y="1613764"/>
            <a:ext cx="7143779" cy="96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Canva Sans Bold"/>
              </a:rPr>
              <a:t>Case studies Insights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6088" y="3365221"/>
            <a:ext cx="15892834" cy="3990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aytone One"/>
              </a:rPr>
              <a:t>Customer A spent maximum amount in the restaurant Customer B is the frequent customer visited restaurants Ramen is the most purchased item on the menu Customer B has maximum points that is 940 points in total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01062" y="7283082"/>
            <a:ext cx="2752725" cy="2752725"/>
          </a:xfrm>
          <a:custGeom>
            <a:avLst/>
            <a:gdLst/>
            <a:ahLst/>
            <a:cxnLst/>
            <a:rect r="r" b="b" t="t" l="l"/>
            <a:pathLst>
              <a:path h="2752725" w="2752725">
                <a:moveTo>
                  <a:pt x="0" y="0"/>
                </a:moveTo>
                <a:lnTo>
                  <a:pt x="2752725" y="0"/>
                </a:lnTo>
                <a:lnTo>
                  <a:pt x="2752725" y="2752725"/>
                </a:lnTo>
                <a:lnTo>
                  <a:pt x="0" y="2752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8681" y="205502"/>
            <a:ext cx="3442354" cy="2339540"/>
          </a:xfrm>
          <a:custGeom>
            <a:avLst/>
            <a:gdLst/>
            <a:ahLst/>
            <a:cxnLst/>
            <a:rect r="r" b="b" t="t" l="l"/>
            <a:pathLst>
              <a:path h="2339540" w="3442354">
                <a:moveTo>
                  <a:pt x="0" y="0"/>
                </a:moveTo>
                <a:lnTo>
                  <a:pt x="3442354" y="0"/>
                </a:lnTo>
                <a:lnTo>
                  <a:pt x="3442354" y="2339540"/>
                </a:lnTo>
                <a:lnTo>
                  <a:pt x="0" y="2339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-972240">
            <a:off x="498872" y="7880785"/>
            <a:ext cx="2581313" cy="1562157"/>
            <a:chOff x="0" y="0"/>
            <a:chExt cx="3441751" cy="20828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41700" cy="2082927"/>
            </a:xfrm>
            <a:custGeom>
              <a:avLst/>
              <a:gdLst/>
              <a:ahLst/>
              <a:cxnLst/>
              <a:rect r="r" b="b" t="t" l="l"/>
              <a:pathLst>
                <a:path h="2082927" w="3441700">
                  <a:moveTo>
                    <a:pt x="3441700" y="0"/>
                  </a:moveTo>
                  <a:lnTo>
                    <a:pt x="0" y="127"/>
                  </a:lnTo>
                  <a:lnTo>
                    <a:pt x="0" y="2082927"/>
                  </a:lnTo>
                  <a:lnTo>
                    <a:pt x="3441700" y="2082800"/>
                  </a:lnTo>
                  <a:lnTo>
                    <a:pt x="344170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2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961420" y="405603"/>
            <a:ext cx="7721975" cy="167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63"/>
              </a:lnSpc>
            </a:pPr>
            <a:r>
              <a:rPr lang="en-US" sz="9402">
                <a:solidFill>
                  <a:srgbClr val="000000"/>
                </a:solidFill>
                <a:latin typeface="Paytone One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5028" y="2643816"/>
            <a:ext cx="17837868" cy="196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5"/>
              </a:lnSpc>
            </a:pPr>
            <a:r>
              <a:rPr lang="en-US" sz="3699">
                <a:solidFill>
                  <a:srgbClr val="000000"/>
                </a:solidFill>
                <a:latin typeface="Paytone One"/>
              </a:rPr>
              <a:t>Danny seriously loves Japanese food so in the beginning of 2021, he decides to embark upon a risky venture and opens up a cute little restaurant that sells his 3 favourite foods: sushi, curry and ramen.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797" y="4710970"/>
            <a:ext cx="18184416" cy="2625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6"/>
              </a:lnSpc>
            </a:pPr>
            <a:r>
              <a:rPr lang="en-US" sz="3702">
                <a:solidFill>
                  <a:srgbClr val="000000"/>
                </a:solidFill>
                <a:latin typeface="Paytone One"/>
              </a:rPr>
              <a:t>Danny’s Diner is in need of your assistance to help the restaurant stay afloat - the restaurant has captured some very basic data from their few months of operation but have no idea how to use their data to help them run the business.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5173325" cy="9258300"/>
          </a:xfrm>
          <a:custGeom>
            <a:avLst/>
            <a:gdLst/>
            <a:ahLst/>
            <a:cxnLst/>
            <a:rect r="r" b="b" t="t" l="l"/>
            <a:pathLst>
              <a:path h="9258300" w="15173325">
                <a:moveTo>
                  <a:pt x="0" y="0"/>
                </a:moveTo>
                <a:lnTo>
                  <a:pt x="15173325" y="0"/>
                </a:lnTo>
                <a:lnTo>
                  <a:pt x="15173325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655" r="0" b="-6887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49775" y="0"/>
            <a:ext cx="9525" cy="10287000"/>
          </a:xfrm>
          <a:custGeom>
            <a:avLst/>
            <a:gdLst/>
            <a:ahLst/>
            <a:cxnLst/>
            <a:rect r="r" b="b" t="t" l="l"/>
            <a:pathLst>
              <a:path h="10287000" w="9525">
                <a:moveTo>
                  <a:pt x="0" y="0"/>
                </a:moveTo>
                <a:lnTo>
                  <a:pt x="9525" y="0"/>
                </a:lnTo>
                <a:lnTo>
                  <a:pt x="95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303571"/>
            <a:ext cx="17916525" cy="1981200"/>
          </a:xfrm>
          <a:custGeom>
            <a:avLst/>
            <a:gdLst/>
            <a:ahLst/>
            <a:cxnLst/>
            <a:rect r="r" b="b" t="t" l="l"/>
            <a:pathLst>
              <a:path h="1981200" w="17916525">
                <a:moveTo>
                  <a:pt x="0" y="0"/>
                </a:moveTo>
                <a:lnTo>
                  <a:pt x="17916525" y="0"/>
                </a:lnTo>
                <a:lnTo>
                  <a:pt x="17916525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6342" r="0" b="-2360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352550"/>
          </a:xfrm>
          <a:custGeom>
            <a:avLst/>
            <a:gdLst/>
            <a:ahLst/>
            <a:cxnLst/>
            <a:rect r="r" b="b" t="t" l="l"/>
            <a:pathLst>
              <a:path h="1352550" w="18288000">
                <a:moveTo>
                  <a:pt x="0" y="0"/>
                </a:moveTo>
                <a:lnTo>
                  <a:pt x="18288000" y="0"/>
                </a:lnTo>
                <a:lnTo>
                  <a:pt x="18288000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4828" r="0" b="-44587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9242" y="2478195"/>
            <a:ext cx="18069287" cy="562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aytone One"/>
              </a:rPr>
              <a:t>Danny wants to use the data to answer a few simple questions about his customers,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aytone One"/>
              </a:rPr>
              <a:t>especially about their visiting patterns, how much money they’ve spent and also which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aytone One"/>
              </a:rPr>
              <a:t>menu items are their favourite. Having this deeper connection with his customers will help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aytone One"/>
              </a:rPr>
              <a:t>him deliver a better and more personalised experience for his loyal customers.</a:t>
            </a:r>
          </a:p>
          <a:p>
            <a:pPr algn="ctr">
              <a:lnSpc>
                <a:spcPts val="6489"/>
              </a:lnSpc>
            </a:pPr>
            <a:r>
              <a:rPr lang="en-US" sz="3000">
                <a:solidFill>
                  <a:srgbClr val="000000"/>
                </a:solidFill>
                <a:latin typeface="Paytone One"/>
              </a:rPr>
              <a:t>He plans on using these insights to help him decide whether he should expand the existing</a:t>
            </a:r>
          </a:p>
          <a:p>
            <a:pPr algn="l">
              <a:lnSpc>
                <a:spcPts val="1911"/>
              </a:lnSpc>
            </a:pPr>
            <a:r>
              <a:rPr lang="en-US" sz="3000">
                <a:solidFill>
                  <a:srgbClr val="000000"/>
                </a:solidFill>
                <a:latin typeface="Paytone One"/>
              </a:rPr>
              <a:t>customer loyalty program - additionally he needs help to generate some basic datasets so his</a:t>
            </a:r>
          </a:p>
          <a:p>
            <a:pPr algn="ctr">
              <a:lnSpc>
                <a:spcPts val="6489"/>
              </a:lnSpc>
            </a:pPr>
            <a:r>
              <a:rPr lang="en-US" sz="3000">
                <a:solidFill>
                  <a:srgbClr val="000000"/>
                </a:solidFill>
                <a:latin typeface="Paytone One"/>
              </a:rPr>
              <a:t>team can easily inspect the data without needing to use SQL.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aytone One"/>
              </a:rPr>
              <a:t>Danny has provided you with a sample of his overall customer data due to privacy issues - but he hopes that these examples are enough for you to write fully functioning SQL queries to help him answer his questions!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30478" y="1420235"/>
            <a:ext cx="5954963" cy="856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4"/>
              </a:lnSpc>
            </a:pPr>
            <a:r>
              <a:rPr lang="en-US" sz="4895">
                <a:solidFill>
                  <a:srgbClr val="000000"/>
                </a:solidFill>
                <a:latin typeface="Canva Sans Bold"/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6438" y="2578437"/>
            <a:ext cx="17602200" cy="5248275"/>
          </a:xfrm>
          <a:custGeom>
            <a:avLst/>
            <a:gdLst/>
            <a:ahLst/>
            <a:cxnLst/>
            <a:rect r="r" b="b" t="t" l="l"/>
            <a:pathLst>
              <a:path h="5248275" w="17602200">
                <a:moveTo>
                  <a:pt x="0" y="0"/>
                </a:moveTo>
                <a:lnTo>
                  <a:pt x="17602200" y="0"/>
                </a:lnTo>
                <a:lnTo>
                  <a:pt x="17602200" y="5248275"/>
                </a:lnTo>
                <a:lnTo>
                  <a:pt x="0" y="5248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524" r="0" b="-333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167335"/>
            <a:ext cx="18059933" cy="2119665"/>
          </a:xfrm>
          <a:custGeom>
            <a:avLst/>
            <a:gdLst/>
            <a:ahLst/>
            <a:cxnLst/>
            <a:rect r="r" b="b" t="t" l="l"/>
            <a:pathLst>
              <a:path h="2119665" w="18059933">
                <a:moveTo>
                  <a:pt x="0" y="0"/>
                </a:moveTo>
                <a:lnTo>
                  <a:pt x="18059933" y="0"/>
                </a:lnTo>
                <a:lnTo>
                  <a:pt x="18059933" y="2119665"/>
                </a:lnTo>
                <a:lnTo>
                  <a:pt x="0" y="2119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48" t="-282407" r="0" b="-19637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88044" y="242630"/>
            <a:ext cx="8514197" cy="790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316796"/>
                </a:solidFill>
                <a:latin typeface="Paytone One"/>
              </a:rPr>
              <a:t>Entity Relationship 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2919" y="2326777"/>
            <a:ext cx="6648450" cy="7734300"/>
          </a:xfrm>
          <a:custGeom>
            <a:avLst/>
            <a:gdLst/>
            <a:ahLst/>
            <a:cxnLst/>
            <a:rect r="r" b="b" t="t" l="l"/>
            <a:pathLst>
              <a:path h="7734300" w="6648450">
                <a:moveTo>
                  <a:pt x="0" y="0"/>
                </a:moveTo>
                <a:lnTo>
                  <a:pt x="6648450" y="0"/>
                </a:lnTo>
                <a:lnTo>
                  <a:pt x="6648450" y="7734300"/>
                </a:lnTo>
                <a:lnTo>
                  <a:pt x="0" y="773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46" t="0" r="-141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43674" y="4190133"/>
            <a:ext cx="7239000" cy="5867400"/>
          </a:xfrm>
          <a:custGeom>
            <a:avLst/>
            <a:gdLst/>
            <a:ahLst/>
            <a:cxnLst/>
            <a:rect r="r" b="b" t="t" l="l"/>
            <a:pathLst>
              <a:path h="5867400" w="7239000">
                <a:moveTo>
                  <a:pt x="0" y="0"/>
                </a:moveTo>
                <a:lnTo>
                  <a:pt x="7239000" y="0"/>
                </a:lnTo>
                <a:lnTo>
                  <a:pt x="7239000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02479" y="32842"/>
            <a:ext cx="3485521" cy="3419475"/>
          </a:xfrm>
          <a:custGeom>
            <a:avLst/>
            <a:gdLst/>
            <a:ahLst/>
            <a:cxnLst/>
            <a:rect r="r" b="b" t="t" l="l"/>
            <a:pathLst>
              <a:path h="3419475" w="3485521">
                <a:moveTo>
                  <a:pt x="0" y="0"/>
                </a:moveTo>
                <a:lnTo>
                  <a:pt x="3485521" y="0"/>
                </a:lnTo>
                <a:lnTo>
                  <a:pt x="3485521" y="3419475"/>
                </a:lnTo>
                <a:lnTo>
                  <a:pt x="0" y="3419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17" t="-25230" r="-2100" b="-735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02479" y="3456537"/>
            <a:ext cx="3485521" cy="6826244"/>
          </a:xfrm>
          <a:custGeom>
            <a:avLst/>
            <a:gdLst/>
            <a:ahLst/>
            <a:cxnLst/>
            <a:rect r="r" b="b" t="t" l="l"/>
            <a:pathLst>
              <a:path h="6826244" w="3485521">
                <a:moveTo>
                  <a:pt x="0" y="0"/>
                </a:moveTo>
                <a:lnTo>
                  <a:pt x="3485521" y="0"/>
                </a:lnTo>
                <a:lnTo>
                  <a:pt x="3485521" y="6826243"/>
                </a:lnTo>
                <a:lnTo>
                  <a:pt x="0" y="6826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203213" y="1216657"/>
            <a:ext cx="4429125" cy="114300"/>
            <a:chOff x="0" y="0"/>
            <a:chExt cx="4429125" cy="1143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29125" cy="114300"/>
            </a:xfrm>
            <a:custGeom>
              <a:avLst/>
              <a:gdLst/>
              <a:ahLst/>
              <a:cxnLst/>
              <a:rect r="r" b="b" t="t" l="l"/>
              <a:pathLst>
                <a:path h="114300" w="4429125">
                  <a:moveTo>
                    <a:pt x="0" y="0"/>
                  </a:moveTo>
                  <a:lnTo>
                    <a:pt x="4429125" y="0"/>
                  </a:lnTo>
                  <a:lnTo>
                    <a:pt x="4429125" y="114300"/>
                  </a:lnTo>
                  <a:lnTo>
                    <a:pt x="0" y="1143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6203213" y="-231858"/>
            <a:ext cx="4429068" cy="1620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sz="9199">
                <a:solidFill>
                  <a:srgbClr val="000000"/>
                </a:solidFill>
                <a:latin typeface="Canva Sans Bold"/>
              </a:rPr>
              <a:t>TABLES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6925925" cy="10287000"/>
          </a:xfrm>
          <a:custGeom>
            <a:avLst/>
            <a:gdLst/>
            <a:ahLst/>
            <a:cxnLst/>
            <a:rect r="r" b="b" t="t" l="l"/>
            <a:pathLst>
              <a:path h="10287000" w="16925925">
                <a:moveTo>
                  <a:pt x="0" y="0"/>
                </a:moveTo>
                <a:lnTo>
                  <a:pt x="16925925" y="0"/>
                </a:lnTo>
                <a:lnTo>
                  <a:pt x="169259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6" t="0" r="-1025" b="-564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94946" y="160753"/>
            <a:ext cx="4093054" cy="3028950"/>
          </a:xfrm>
          <a:custGeom>
            <a:avLst/>
            <a:gdLst/>
            <a:ahLst/>
            <a:cxnLst/>
            <a:rect r="r" b="b" t="t" l="l"/>
            <a:pathLst>
              <a:path h="3028950" w="4093054">
                <a:moveTo>
                  <a:pt x="0" y="0"/>
                </a:moveTo>
                <a:lnTo>
                  <a:pt x="4093054" y="0"/>
                </a:lnTo>
                <a:lnTo>
                  <a:pt x="4093054" y="3028950"/>
                </a:lnTo>
                <a:lnTo>
                  <a:pt x="0" y="3028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85" r="-18682" b="-646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94946" y="3252130"/>
            <a:ext cx="4093054" cy="6912788"/>
          </a:xfrm>
          <a:custGeom>
            <a:avLst/>
            <a:gdLst/>
            <a:ahLst/>
            <a:cxnLst/>
            <a:rect r="r" b="b" t="t" l="l"/>
            <a:pathLst>
              <a:path h="6912788" w="4093054">
                <a:moveTo>
                  <a:pt x="0" y="0"/>
                </a:moveTo>
                <a:lnTo>
                  <a:pt x="4093054" y="0"/>
                </a:lnTo>
                <a:lnTo>
                  <a:pt x="4093054" y="6912788"/>
                </a:lnTo>
                <a:lnTo>
                  <a:pt x="0" y="6912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5977" y="2158984"/>
            <a:ext cx="17592675" cy="5972175"/>
          </a:xfrm>
          <a:custGeom>
            <a:avLst/>
            <a:gdLst/>
            <a:ahLst/>
            <a:cxnLst/>
            <a:rect r="r" b="b" t="t" l="l"/>
            <a:pathLst>
              <a:path h="5972175" w="17592675">
                <a:moveTo>
                  <a:pt x="0" y="0"/>
                </a:moveTo>
                <a:lnTo>
                  <a:pt x="17592675" y="0"/>
                </a:lnTo>
                <a:lnTo>
                  <a:pt x="17592675" y="5972175"/>
                </a:lnTo>
                <a:lnTo>
                  <a:pt x="0" y="5972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78" t="-28812" r="-9454" b="-295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352550"/>
          </a:xfrm>
          <a:custGeom>
            <a:avLst/>
            <a:gdLst/>
            <a:ahLst/>
            <a:cxnLst/>
            <a:rect r="r" b="b" t="t" l="l"/>
            <a:pathLst>
              <a:path h="1352550" w="18288000">
                <a:moveTo>
                  <a:pt x="0" y="0"/>
                </a:moveTo>
                <a:lnTo>
                  <a:pt x="18288000" y="0"/>
                </a:lnTo>
                <a:lnTo>
                  <a:pt x="18288000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54828" r="0" b="-44587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933383"/>
            <a:ext cx="18288000" cy="1352550"/>
          </a:xfrm>
          <a:custGeom>
            <a:avLst/>
            <a:gdLst/>
            <a:ahLst/>
            <a:cxnLst/>
            <a:rect r="r" b="b" t="t" l="l"/>
            <a:pathLst>
              <a:path h="1352550" w="18288000">
                <a:moveTo>
                  <a:pt x="0" y="0"/>
                </a:moveTo>
                <a:lnTo>
                  <a:pt x="18288000" y="0"/>
                </a:lnTo>
                <a:lnTo>
                  <a:pt x="18288000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54828" r="0" b="-445876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352550"/>
          </a:xfrm>
          <a:custGeom>
            <a:avLst/>
            <a:gdLst/>
            <a:ahLst/>
            <a:cxnLst/>
            <a:rect r="r" b="b" t="t" l="l"/>
            <a:pathLst>
              <a:path h="1352550" w="18288000">
                <a:moveTo>
                  <a:pt x="0" y="0"/>
                </a:moveTo>
                <a:lnTo>
                  <a:pt x="18288000" y="0"/>
                </a:lnTo>
                <a:lnTo>
                  <a:pt x="18288000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4828" r="0" b="-4458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933383"/>
            <a:ext cx="18288000" cy="1352550"/>
          </a:xfrm>
          <a:custGeom>
            <a:avLst/>
            <a:gdLst/>
            <a:ahLst/>
            <a:cxnLst/>
            <a:rect r="r" b="b" t="t" l="l"/>
            <a:pathLst>
              <a:path h="1352550" w="18288000">
                <a:moveTo>
                  <a:pt x="0" y="0"/>
                </a:moveTo>
                <a:lnTo>
                  <a:pt x="18288000" y="0"/>
                </a:lnTo>
                <a:lnTo>
                  <a:pt x="18288000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4828" r="0" b="-44587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3490" y="2452116"/>
            <a:ext cx="17459325" cy="5381625"/>
          </a:xfrm>
          <a:custGeom>
            <a:avLst/>
            <a:gdLst/>
            <a:ahLst/>
            <a:cxnLst/>
            <a:rect r="r" b="b" t="t" l="l"/>
            <a:pathLst>
              <a:path h="5381625" w="17459325">
                <a:moveTo>
                  <a:pt x="0" y="0"/>
                </a:moveTo>
                <a:lnTo>
                  <a:pt x="17459325" y="0"/>
                </a:lnTo>
                <a:lnTo>
                  <a:pt x="17459325" y="5381625"/>
                </a:lnTo>
                <a:lnTo>
                  <a:pt x="0" y="5381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916" t="-31347" r="-9941" b="-32015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352550"/>
          </a:xfrm>
          <a:custGeom>
            <a:avLst/>
            <a:gdLst/>
            <a:ahLst/>
            <a:cxnLst/>
            <a:rect r="r" b="b" t="t" l="l"/>
            <a:pathLst>
              <a:path h="1352550" w="18288000">
                <a:moveTo>
                  <a:pt x="0" y="0"/>
                </a:moveTo>
                <a:lnTo>
                  <a:pt x="18288000" y="0"/>
                </a:lnTo>
                <a:lnTo>
                  <a:pt x="18288000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4828" r="0" b="-4458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933393"/>
            <a:ext cx="18288000" cy="1352550"/>
          </a:xfrm>
          <a:custGeom>
            <a:avLst/>
            <a:gdLst/>
            <a:ahLst/>
            <a:cxnLst/>
            <a:rect r="r" b="b" t="t" l="l"/>
            <a:pathLst>
              <a:path h="1352550" w="18288000">
                <a:moveTo>
                  <a:pt x="0" y="0"/>
                </a:moveTo>
                <a:lnTo>
                  <a:pt x="18288000" y="0"/>
                </a:lnTo>
                <a:lnTo>
                  <a:pt x="18288000" y="1352550"/>
                </a:lnTo>
                <a:lnTo>
                  <a:pt x="0" y="135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4828" r="0" b="-44587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7305" y="2155898"/>
            <a:ext cx="16697325" cy="6076950"/>
          </a:xfrm>
          <a:custGeom>
            <a:avLst/>
            <a:gdLst/>
            <a:ahLst/>
            <a:cxnLst/>
            <a:rect r="r" b="b" t="t" l="l"/>
            <a:pathLst>
              <a:path h="6076950" w="16697325">
                <a:moveTo>
                  <a:pt x="0" y="0"/>
                </a:moveTo>
                <a:lnTo>
                  <a:pt x="16697325" y="0"/>
                </a:lnTo>
                <a:lnTo>
                  <a:pt x="16697325" y="6076950"/>
                </a:lnTo>
                <a:lnTo>
                  <a:pt x="0" y="6076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75" t="-24153" r="-8566" b="-2365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DAF-mA4Bxf8</dc:identifier>
  <dcterms:modified xsi:type="dcterms:W3CDTF">2011-08-01T06:04:30Z</dcterms:modified>
  <cp:revision>1</cp:revision>
  <dc:title>Case Study #1 (5).pdf</dc:title>
</cp:coreProperties>
</file>